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8" r:id="rId2"/>
    <p:sldId id="269" r:id="rId3"/>
    <p:sldId id="283" r:id="rId4"/>
    <p:sldId id="258" r:id="rId5"/>
    <p:sldId id="266" r:id="rId6"/>
    <p:sldId id="282" r:id="rId7"/>
    <p:sldId id="279" r:id="rId8"/>
    <p:sldId id="284" r:id="rId9"/>
    <p:sldId id="285" r:id="rId10"/>
    <p:sldId id="263" r:id="rId11"/>
    <p:sldId id="286" r:id="rId12"/>
    <p:sldId id="303" r:id="rId13"/>
    <p:sldId id="300" r:id="rId14"/>
    <p:sldId id="296" r:id="rId15"/>
    <p:sldId id="262" r:id="rId16"/>
    <p:sldId id="30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2E24"/>
    <a:srgbClr val="40A99F"/>
    <a:srgbClr val="DE9E1B"/>
    <a:srgbClr val="095D94"/>
    <a:srgbClr val="D49E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920" autoAdjust="0"/>
    <p:restoredTop sz="94574"/>
  </p:normalViewPr>
  <p:slideViewPr>
    <p:cSldViewPr snapToGrid="0">
      <p:cViewPr varScale="1">
        <p:scale>
          <a:sx n="102" d="100"/>
          <a:sy n="102" d="100"/>
        </p:scale>
        <p:origin x="192" y="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C6BC9A-B302-0E40-8E02-49F333EDC9CE}" type="datetimeFigureOut">
              <a:rPr lang="en-US" smtClean="0"/>
              <a:t>7/17/19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EAD4B1-8FDF-1F4C-A047-D2D8873F451E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373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35821-FA87-C145-8C91-B5C3B6CC43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478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AD4B1-8FDF-1F4C-A047-D2D8873F451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186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After slide, play inviter/invitee video.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AD4B1-8FDF-1F4C-A047-D2D8873F451E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7969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After slide, play inviter/invitee video.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AD4B1-8FDF-1F4C-A047-D2D8873F451E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797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961C0-921C-499B-9ED4-A34B8CE318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E571EB-C01C-4EA2-BC7D-8EE665878A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34CC9E-F190-4090-B9E3-9C61C756D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C9FF0-CB36-48B9-8EDF-E992F73D3BA1}" type="datetimeFigureOut">
              <a:rPr lang="en-MY" smtClean="0"/>
              <a:t>17/07/2019</a:t>
            </a:fld>
            <a:endParaRPr lang="en-MY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E87C3-AE51-40D3-BE37-18662818C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867F4E-7DFA-498E-9C36-4A7F3C0F2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9BE60-3DB1-442D-BEBF-86C831A677D0}" type="slidenum">
              <a:rPr lang="en-MY" smtClean="0"/>
              <a:t>‹nr.›</a:t>
            </a:fld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2631856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5014C-579F-40C8-B6DE-C53D51EB3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552481-6D33-4DDD-86CC-1F82947708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2E1BA3-6069-4711-8E9D-F01B9AEFD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C9FF0-CB36-48B9-8EDF-E992F73D3BA1}" type="datetimeFigureOut">
              <a:rPr lang="en-MY" smtClean="0"/>
              <a:t>17/07/2019</a:t>
            </a:fld>
            <a:endParaRPr lang="en-MY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3FCBB-4611-4166-8B53-2F1DA5923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DE3162-D0C7-4432-9325-D5B0FEAEC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9BE60-3DB1-442D-BEBF-86C831A677D0}" type="slidenum">
              <a:rPr lang="en-MY" smtClean="0"/>
              <a:t>‹nr.›</a:t>
            </a:fld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1682903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92342F-30BC-4BCD-B3B2-8D5BC71CE8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D324C5-1DD8-4CAB-8AD7-72201D446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D6F018-F8FB-4577-8A4C-911D03EDA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C9FF0-CB36-48B9-8EDF-E992F73D3BA1}" type="datetimeFigureOut">
              <a:rPr lang="en-MY" smtClean="0"/>
              <a:t>17/07/2019</a:t>
            </a:fld>
            <a:endParaRPr lang="en-MY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CECA0-ED50-41DE-90A8-C287CCA1F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CC1C0-B6DF-4EBC-A088-42E2DFBEB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9BE60-3DB1-442D-BEBF-86C831A677D0}" type="slidenum">
              <a:rPr lang="en-MY" smtClean="0"/>
              <a:t>‹nr.›</a:t>
            </a:fld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30759240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09600" y="275166"/>
            <a:ext cx="4238261" cy="2289737"/>
          </a:xfrm>
          <a:prstGeom prst="rect">
            <a:avLst/>
          </a:prstGeom>
        </p:spPr>
        <p:txBody>
          <a:bodyPr vert="horz">
            <a:normAutofit/>
          </a:bodyPr>
          <a:lstStyle>
            <a:lvl1pPr algn="l">
              <a:lnSpc>
                <a:spcPct val="80000"/>
              </a:lnSpc>
              <a:defRPr b="0" i="0">
                <a:solidFill>
                  <a:srgbClr val="DD0000"/>
                </a:solidFill>
                <a:latin typeface="ITC Avant Garde Gothic Std" charset="0"/>
                <a:cs typeface="ITC Avant Garde Gothic Std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231904" y="260649"/>
            <a:ext cx="5376597" cy="586498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609585" indent="-609585" algn="l">
              <a:lnSpc>
                <a:spcPct val="80000"/>
              </a:lnSpc>
              <a:buFont typeface="Arial"/>
              <a:buChar char="•"/>
              <a:defRPr b="0" i="0">
                <a:solidFill>
                  <a:schemeClr val="tx1"/>
                </a:solidFill>
                <a:latin typeface="ITC Avant Garde Std Bk"/>
                <a:cs typeface="ITC Avant Garde Std Bk"/>
              </a:defRPr>
            </a:lvl1pPr>
            <a:lvl2pPr marL="1219170" indent="-609585" algn="l">
              <a:lnSpc>
                <a:spcPct val="80000"/>
              </a:lnSpc>
              <a:buFont typeface="Arial"/>
              <a:buChar char="•"/>
              <a:defRPr b="0" i="0">
                <a:solidFill>
                  <a:schemeClr val="tx1"/>
                </a:solidFill>
                <a:latin typeface="ITC Avant Garde Std Bk"/>
                <a:cs typeface="ITC Avant Garde Std Bk"/>
              </a:defRPr>
            </a:lvl2pPr>
            <a:lvl3pPr marL="1676358" indent="-457189" algn="l">
              <a:lnSpc>
                <a:spcPct val="80000"/>
              </a:lnSpc>
              <a:buFont typeface="Arial"/>
              <a:buChar char="•"/>
              <a:defRPr b="0" i="0">
                <a:solidFill>
                  <a:schemeClr val="tx1"/>
                </a:solidFill>
                <a:latin typeface="ITC Avant Garde Std Bk"/>
                <a:cs typeface="ITC Avant Garde Std Bk"/>
              </a:defRPr>
            </a:lvl3pPr>
            <a:lvl4pPr marL="2285943" indent="-457189" algn="l">
              <a:lnSpc>
                <a:spcPct val="80000"/>
              </a:lnSpc>
              <a:buFont typeface="Arial"/>
              <a:buChar char="•"/>
              <a:defRPr b="0" i="0">
                <a:solidFill>
                  <a:schemeClr val="tx1"/>
                </a:solidFill>
                <a:latin typeface="ITC Avant Garde Std Bk"/>
                <a:cs typeface="ITC Avant Garde Std Bk"/>
              </a:defRPr>
            </a:lvl4pPr>
            <a:lvl5pPr marL="2895528" indent="-457189" algn="l">
              <a:lnSpc>
                <a:spcPct val="80000"/>
              </a:lnSpc>
              <a:buFont typeface="Arial"/>
              <a:buChar char="•"/>
              <a:defRPr b="0" i="0">
                <a:solidFill>
                  <a:schemeClr val="tx1"/>
                </a:solidFill>
                <a:latin typeface="ITC Avant Garde Std Bk"/>
                <a:cs typeface="ITC Avant Garde Std Bk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0"/>
          </p:nvPr>
        </p:nvSpPr>
        <p:spPr>
          <a:xfrm>
            <a:off x="623392" y="2564904"/>
            <a:ext cx="4238261" cy="1318352"/>
          </a:xfrm>
          <a:prstGeom prst="rect">
            <a:avLst/>
          </a:prstGeom>
        </p:spPr>
        <p:txBody>
          <a:bodyPr vert="horz" anchor="t" anchorCtr="0">
            <a:normAutofit/>
          </a:bodyPr>
          <a:lstStyle>
            <a:lvl1pPr marL="0" indent="0" algn="l">
              <a:lnSpc>
                <a:spcPct val="80000"/>
              </a:lnSpc>
              <a:buNone/>
              <a:defRPr sz="3200" b="0" i="0">
                <a:solidFill>
                  <a:srgbClr val="DD0000"/>
                </a:solidFill>
                <a:latin typeface="ITC Avant Garde Gothic Std" charset="0"/>
                <a:cs typeface="ITC Avant Garde Gothic Std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2106765"/>
      </p:ext>
    </p:extLst>
  </p:cSld>
  <p:clrMapOvr>
    <a:masterClrMapping/>
  </p:clrMapOvr>
  <p:transition spd="med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D7F6C-1A13-4288-A6FC-7C63BCFD6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478EF3-BCC9-4397-BAAD-3C003AA714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14B9F-4CDA-4C2D-B184-F8C48BD53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C9FF0-CB36-48B9-8EDF-E992F73D3BA1}" type="datetimeFigureOut">
              <a:rPr lang="en-MY" smtClean="0"/>
              <a:t>17/07/2019</a:t>
            </a:fld>
            <a:endParaRPr lang="en-MY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2C508-ABEC-4342-824D-8C3B00383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C78FD7-F1D7-48D6-B0B7-50D9BECB9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9BE60-3DB1-442D-BEBF-86C831A677D0}" type="slidenum">
              <a:rPr lang="en-MY" smtClean="0"/>
              <a:t>‹nr.›</a:t>
            </a:fld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2035881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5F272-22CC-4391-840A-5FE8A0095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A62F4F-E66D-4C7A-A8BD-4A3B7F9D82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FAD2C3-1FC9-49F5-9032-642159837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C9FF0-CB36-48B9-8EDF-E992F73D3BA1}" type="datetimeFigureOut">
              <a:rPr lang="en-MY" smtClean="0"/>
              <a:t>17/07/2019</a:t>
            </a:fld>
            <a:endParaRPr lang="en-MY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4FDF8C-B937-4CCF-99AA-FE405F161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118138-5B71-4F5C-A4F3-19412ACBA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9BE60-3DB1-442D-BEBF-86C831A677D0}" type="slidenum">
              <a:rPr lang="en-MY" smtClean="0"/>
              <a:t>‹nr.›</a:t>
            </a:fld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2167939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E65C9-31FD-4E61-96AC-7AE996F4F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81076F-988E-4060-97F8-223CC87F58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A02A52-462C-4028-990C-CA479E3E4E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5FEF47-6E7E-4368-BE70-7846E7320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C9FF0-CB36-48B9-8EDF-E992F73D3BA1}" type="datetimeFigureOut">
              <a:rPr lang="en-MY" smtClean="0"/>
              <a:t>17/07/2019</a:t>
            </a:fld>
            <a:endParaRPr lang="en-MY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B5F175-2863-4F67-A310-FFFB8A8D8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5C3735-0DE9-4D30-8B22-49A8D187D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9BE60-3DB1-442D-BEBF-86C831A677D0}" type="slidenum">
              <a:rPr lang="en-MY" smtClean="0"/>
              <a:t>‹nr.›</a:t>
            </a:fld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2479407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82BA8-E18A-458A-AA35-214BF57EB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705173-D00D-4FC9-8886-196C532743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79DC59-07F8-45A1-A832-6BFF8B2ACD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03F614-2888-4BB8-B3A8-921AC00103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19FD13-211E-4B47-81B6-C2898CEA53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A81BA8-90BC-4921-B535-AFD423259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C9FF0-CB36-48B9-8EDF-E992F73D3BA1}" type="datetimeFigureOut">
              <a:rPr lang="en-MY" smtClean="0"/>
              <a:t>17/07/2019</a:t>
            </a:fld>
            <a:endParaRPr lang="en-MY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FCD09A-0BD4-48D4-BD61-9B239DE96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F4EAAB-8D1B-4C2B-8C3F-A82BD6B86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9BE60-3DB1-442D-BEBF-86C831A677D0}" type="slidenum">
              <a:rPr lang="en-MY" smtClean="0"/>
              <a:t>‹nr.›</a:t>
            </a:fld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2860897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E7777-955E-4500-AD8F-5DCBA65DE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5F6EBA-3CE3-42C4-A95F-9864CAA37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C9FF0-CB36-48B9-8EDF-E992F73D3BA1}" type="datetimeFigureOut">
              <a:rPr lang="en-MY" smtClean="0"/>
              <a:t>17/07/2019</a:t>
            </a:fld>
            <a:endParaRPr lang="en-MY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C7E77F-0F2C-4416-905F-716A64CC7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46AB72-09A7-46E4-B260-5A62E8347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9BE60-3DB1-442D-BEBF-86C831A677D0}" type="slidenum">
              <a:rPr lang="en-MY" smtClean="0"/>
              <a:t>‹nr.›</a:t>
            </a:fld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4151808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CCC18B-9705-4C11-A637-44B542529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C9FF0-CB36-48B9-8EDF-E992F73D3BA1}" type="datetimeFigureOut">
              <a:rPr lang="en-MY" smtClean="0"/>
              <a:t>17/07/2019</a:t>
            </a:fld>
            <a:endParaRPr lang="en-MY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6A9525-9E13-49B2-908E-F9299921E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3294D5-82E9-4B7A-8381-23E5645AA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9BE60-3DB1-442D-BEBF-86C831A677D0}" type="slidenum">
              <a:rPr lang="en-MY" smtClean="0"/>
              <a:t>‹nr.›</a:t>
            </a:fld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2187887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489C3-FFB4-4DD3-A069-967CD3972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CAAA49-7A9B-484B-94AF-C635FC85B5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A8016B-4694-44F5-ACBC-230D99C82C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959BCB-7C70-4BA5-9040-4C80C2703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C9FF0-CB36-48B9-8EDF-E992F73D3BA1}" type="datetimeFigureOut">
              <a:rPr lang="en-MY" smtClean="0"/>
              <a:t>17/07/2019</a:t>
            </a:fld>
            <a:endParaRPr lang="en-MY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55A80C-42CA-4F56-82AD-AA49E56DE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8BB01E-6356-4772-AF35-A8F06F30E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9BE60-3DB1-442D-BEBF-86C831A677D0}" type="slidenum">
              <a:rPr lang="en-MY" smtClean="0"/>
              <a:t>‹nr.›</a:t>
            </a:fld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2602074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19ADF-5FCC-40D4-A099-E8B63339D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2A9B37-86D2-49EC-85D7-F445B77030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Y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BC1D4F-1729-4630-BCCB-EC0F151F86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B03C1B-1EE3-4312-8B12-344D75CCF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C9FF0-CB36-48B9-8EDF-E992F73D3BA1}" type="datetimeFigureOut">
              <a:rPr lang="en-MY" smtClean="0"/>
              <a:t>17/07/2019</a:t>
            </a:fld>
            <a:endParaRPr lang="en-MY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5C1BEE-A5D5-441A-9715-8D6163BBB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27281F-706B-4F65-8CEC-CD7D1665E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9BE60-3DB1-442D-BEBF-86C831A677D0}" type="slidenum">
              <a:rPr lang="en-MY" smtClean="0"/>
              <a:t>‹nr.›</a:t>
            </a:fld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1913682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2B3163-F477-4C3D-A8FA-6D8E4778D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18A052-D73B-4BD3-B991-07B65843E3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CE28D-C0A0-4D37-A835-B5D4FDE0CC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6C9FF0-CB36-48B9-8EDF-E992F73D3BA1}" type="datetimeFigureOut">
              <a:rPr lang="en-MY" smtClean="0"/>
              <a:t>17/07/2019</a:t>
            </a:fld>
            <a:endParaRPr lang="en-MY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3F9FD-0C16-4092-B581-9BFEB71EB2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BFFEAF-B43E-4126-BF09-2E035577BE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A9BE60-3DB1-442D-BEBF-86C831A677D0}" type="slidenum">
              <a:rPr lang="en-MY" smtClean="0"/>
              <a:t>‹nr.›</a:t>
            </a:fld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2864999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EFnAsbA3WD4?start=5&amp;feature=oembed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EFnAsbA3WD4?start=5&amp;feature=oembed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85JO2GGlO4?feature=oembed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NuUcSDdaE8?feature=oembed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ideoseries?list=PLs3xTH9Pc2jXRe01cEa57Lz9XhxrmPOX5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BD8189A1-B712-409C-8DD3-E0C81B4EBA4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0" y="0"/>
            <a:ext cx="12184360" cy="8122907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66DC11F0-4542-D949-A0F1-7B42B3EC5A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0" y="-1"/>
            <a:ext cx="12184360" cy="8122907"/>
          </a:xfrm>
          <a:prstGeom prst="rect">
            <a:avLst/>
          </a:prstGeom>
        </p:spPr>
      </p:pic>
      <p:sp>
        <p:nvSpPr>
          <p:cNvPr id="6" name="Shape 59"/>
          <p:cNvSpPr>
            <a:spLocks noGrp="1"/>
          </p:cNvSpPr>
          <p:nvPr>
            <p:ph type="title" idx="4294967295"/>
          </p:nvPr>
        </p:nvSpPr>
        <p:spPr>
          <a:xfrm>
            <a:off x="2159563" y="2084851"/>
            <a:ext cx="8064896" cy="2592288"/>
          </a:xfrm>
          <a:prstGeom prst="rect">
            <a:avLst/>
          </a:prstGeom>
          <a:ln w="152400">
            <a:solidFill>
              <a:srgbClr val="FFFFFF"/>
            </a:solidFill>
            <a:miter lim="800000"/>
          </a:ln>
        </p:spPr>
        <p:txBody>
          <a:bodyPr vert="horz" lIns="91440" tIns="144000" rIns="91440" bIns="0" rtlCol="0" anchor="ctr">
            <a:normAutofit/>
          </a:bodyPr>
          <a:lstStyle/>
          <a:p>
            <a:pPr lvl="0" algn="ctr">
              <a:lnSpc>
                <a:spcPct val="80000"/>
              </a:lnSpc>
              <a:defRPr sz="1800" b="0">
                <a:solidFill>
                  <a:srgbClr val="000000"/>
                </a:solidFill>
              </a:defRPr>
            </a:pPr>
            <a:r>
              <a:rPr lang="nl-NL" sz="8000" b="1" dirty="0">
                <a:solidFill>
                  <a:srgbClr val="FFFFFF"/>
                </a:solidFill>
                <a:latin typeface="Helvetica" pitchFamily="2" charset="0"/>
                <a:ea typeface="ITC Avant Garde Std Md" charset="0"/>
                <a:cs typeface="Calibri" panose="020F0502020204030204" pitchFamily="34" charset="0"/>
              </a:rPr>
              <a:t>Wat is Alpha?</a:t>
            </a:r>
            <a:endParaRPr sz="8000" b="1" dirty="0">
              <a:solidFill>
                <a:srgbClr val="FFFFFF"/>
              </a:solidFill>
              <a:latin typeface="Helvetica" pitchFamily="2" charset="0"/>
              <a:ea typeface="ITC Avant Garde Std Md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04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6BA20AB-89BD-4887-882C-F91BE95D07B4}"/>
              </a:ext>
            </a:extLst>
          </p:cNvPr>
          <p:cNvSpPr/>
          <p:nvPr/>
        </p:nvSpPr>
        <p:spPr>
          <a:xfrm>
            <a:off x="-10633" y="0"/>
            <a:ext cx="8252759" cy="6858000"/>
          </a:xfrm>
          <a:prstGeom prst="rect">
            <a:avLst/>
          </a:prstGeom>
          <a:solidFill>
            <a:srgbClr val="EE2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Helvetica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C4C9D4F-EC28-4036-8AEC-7F7F2A6BD9FE}"/>
              </a:ext>
            </a:extLst>
          </p:cNvPr>
          <p:cNvSpPr txBox="1">
            <a:spLocks/>
          </p:cNvSpPr>
          <p:nvPr/>
        </p:nvSpPr>
        <p:spPr>
          <a:xfrm>
            <a:off x="393559" y="858104"/>
            <a:ext cx="7936249" cy="50155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chemeClr val="bg1"/>
                </a:solidFill>
                <a:latin typeface="Helvetica" pitchFamily="2" charset="0"/>
              </a:rPr>
              <a:t>De </a:t>
            </a:r>
            <a:r>
              <a:rPr lang="en-GB" sz="4000" b="1" dirty="0" err="1">
                <a:solidFill>
                  <a:schemeClr val="bg1"/>
                </a:solidFill>
                <a:latin typeface="Helvetica" pitchFamily="2" charset="0"/>
              </a:rPr>
              <a:t>kracht</a:t>
            </a:r>
            <a:r>
              <a:rPr lang="en-GB" sz="4000" b="1" dirty="0">
                <a:solidFill>
                  <a:schemeClr val="bg1"/>
                </a:solidFill>
                <a:latin typeface="Helvetica" pitchFamily="2" charset="0"/>
              </a:rPr>
              <a:t> van </a:t>
            </a:r>
            <a:r>
              <a:rPr lang="en-GB" sz="4000" b="1" dirty="0" err="1">
                <a:solidFill>
                  <a:schemeClr val="bg1"/>
                </a:solidFill>
                <a:latin typeface="Helvetica" pitchFamily="2" charset="0"/>
              </a:rPr>
              <a:t>een</a:t>
            </a:r>
            <a:r>
              <a:rPr lang="en-GB" sz="4000" b="1" dirty="0">
                <a:solidFill>
                  <a:schemeClr val="bg1"/>
                </a:solidFill>
                <a:latin typeface="Helvetica" pitchFamily="2" charset="0"/>
              </a:rPr>
              <a:t> </a:t>
            </a:r>
            <a:br>
              <a:rPr lang="en-GB" sz="4000" b="1" dirty="0">
                <a:solidFill>
                  <a:schemeClr val="bg1"/>
                </a:solidFill>
                <a:latin typeface="Helvetica" pitchFamily="2" charset="0"/>
              </a:rPr>
            </a:br>
            <a:r>
              <a:rPr lang="en-GB" sz="4000" b="1" dirty="0" err="1">
                <a:solidFill>
                  <a:schemeClr val="bg1"/>
                </a:solidFill>
                <a:latin typeface="Helvetica" pitchFamily="2" charset="0"/>
              </a:rPr>
              <a:t>persoonlijke</a:t>
            </a:r>
            <a:r>
              <a:rPr lang="en-GB" sz="4000" b="1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GB" sz="4000" b="1" dirty="0" err="1">
                <a:solidFill>
                  <a:schemeClr val="bg1"/>
                </a:solidFill>
                <a:latin typeface="Helvetica" pitchFamily="2" charset="0"/>
              </a:rPr>
              <a:t>uitnodiging</a:t>
            </a:r>
            <a:endParaRPr lang="en-GB" sz="3000" b="1" dirty="0">
              <a:solidFill>
                <a:schemeClr val="bg1"/>
              </a:solidFill>
              <a:latin typeface="Helvetica" pitchFamily="2" charset="0"/>
            </a:endParaRPr>
          </a:p>
          <a:p>
            <a:br>
              <a:rPr lang="en-US" sz="4000" dirty="0">
                <a:solidFill>
                  <a:schemeClr val="bg1"/>
                </a:solidFill>
                <a:latin typeface="Helvetica" pitchFamily="2" charset="0"/>
              </a:rPr>
            </a:br>
            <a:r>
              <a:rPr lang="en-US" sz="2500" dirty="0">
                <a:solidFill>
                  <a:schemeClr val="bg1"/>
                </a:solidFill>
                <a:latin typeface="Helvetica" pitchFamily="2" charset="0"/>
              </a:rPr>
              <a:t>De </a:t>
            </a:r>
            <a:r>
              <a:rPr lang="en-US" sz="2500" dirty="0" err="1">
                <a:solidFill>
                  <a:schemeClr val="bg1"/>
                </a:solidFill>
                <a:latin typeface="Helvetica" pitchFamily="2" charset="0"/>
              </a:rPr>
              <a:t>meerderheid</a:t>
            </a:r>
            <a:r>
              <a:rPr lang="en-US" sz="2500" dirty="0">
                <a:solidFill>
                  <a:schemeClr val="bg1"/>
                </a:solidFill>
                <a:latin typeface="Helvetica" pitchFamily="2" charset="0"/>
              </a:rPr>
              <a:t> van de Alpha-</a:t>
            </a:r>
            <a:r>
              <a:rPr lang="en-US" sz="2500" dirty="0" err="1">
                <a:solidFill>
                  <a:schemeClr val="bg1"/>
                </a:solidFill>
                <a:latin typeface="Helvetica" pitchFamily="2" charset="0"/>
              </a:rPr>
              <a:t>deelnemers</a:t>
            </a:r>
            <a:r>
              <a:rPr lang="en-US" sz="2500" dirty="0">
                <a:solidFill>
                  <a:schemeClr val="bg1"/>
                </a:solidFill>
                <a:latin typeface="Helvetica" pitchFamily="2" charset="0"/>
              </a:rPr>
              <a:t> is </a:t>
            </a:r>
            <a:r>
              <a:rPr lang="en-US" sz="2500" dirty="0" err="1">
                <a:solidFill>
                  <a:schemeClr val="bg1"/>
                </a:solidFill>
                <a:latin typeface="Helvetica" pitchFamily="2" charset="0"/>
              </a:rPr>
              <a:t>persoonlijk</a:t>
            </a:r>
            <a:r>
              <a:rPr lang="en-US" sz="25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Helvetica" pitchFamily="2" charset="0"/>
              </a:rPr>
              <a:t>uitgenodigd</a:t>
            </a:r>
            <a:r>
              <a:rPr lang="en-US" sz="2500" dirty="0">
                <a:solidFill>
                  <a:schemeClr val="bg1"/>
                </a:solidFill>
                <a:latin typeface="Helvetica" pitchFamily="2" charset="0"/>
              </a:rPr>
              <a:t> door </a:t>
            </a:r>
            <a:r>
              <a:rPr lang="en-US" sz="2500" dirty="0" err="1">
                <a:solidFill>
                  <a:schemeClr val="bg1"/>
                </a:solidFill>
                <a:latin typeface="Helvetica" pitchFamily="2" charset="0"/>
              </a:rPr>
              <a:t>iemand</a:t>
            </a:r>
            <a:r>
              <a:rPr lang="en-US" sz="2500" dirty="0">
                <a:solidFill>
                  <a:schemeClr val="bg1"/>
                </a:solidFill>
                <a:latin typeface="Helvetica" pitchFamily="2" charset="0"/>
              </a:rPr>
              <a:t> die ze </a:t>
            </a:r>
            <a:r>
              <a:rPr lang="en-US" sz="2500" dirty="0" err="1">
                <a:solidFill>
                  <a:schemeClr val="bg1"/>
                </a:solidFill>
                <a:latin typeface="Helvetica" pitchFamily="2" charset="0"/>
              </a:rPr>
              <a:t>kennen</a:t>
            </a:r>
            <a:r>
              <a:rPr lang="en-US" sz="2500" dirty="0">
                <a:solidFill>
                  <a:schemeClr val="bg1"/>
                </a:solidFill>
                <a:latin typeface="Helvetica" pitchFamily="2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5903D8-5606-4FE9-9A00-5D65B5F65F49}"/>
              </a:ext>
            </a:extLst>
          </p:cNvPr>
          <p:cNvSpPr txBox="1"/>
          <p:nvPr/>
        </p:nvSpPr>
        <p:spPr>
          <a:xfrm>
            <a:off x="393559" y="6065355"/>
            <a:ext cx="441432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>
                <a:solidFill>
                  <a:schemeClr val="bg1"/>
                </a:solidFill>
                <a:latin typeface="Helvetica" pitchFamily="2" charset="0"/>
              </a:rPr>
              <a:t>Bron: Alpha Global Study, </a:t>
            </a:r>
            <a:r>
              <a:rPr lang="en-GB" sz="1500" dirty="0" err="1">
                <a:solidFill>
                  <a:schemeClr val="bg1"/>
                </a:solidFill>
                <a:latin typeface="Helvetica" pitchFamily="2" charset="0"/>
              </a:rPr>
              <a:t>Barna</a:t>
            </a:r>
            <a:r>
              <a:rPr lang="en-GB" sz="1500" dirty="0">
                <a:solidFill>
                  <a:schemeClr val="bg1"/>
                </a:solidFill>
                <a:latin typeface="Helvetica" pitchFamily="2" charset="0"/>
              </a:rPr>
              <a:t> Group, 2018</a:t>
            </a:r>
            <a:endParaRPr kumimoji="0" lang="en-US" sz="15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" pitchFamily="2" charset="0"/>
              <a:sym typeface="Helvetica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E568C8E-C797-4474-B0BA-D5F43A3D49B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5249" y="4628451"/>
            <a:ext cx="2581488" cy="234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5158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nlinemedia 6" title="Wie nodig jij uit?">
            <a:hlinkClick r:id="" action="ppaction://media"/>
            <a:extLst>
              <a:ext uri="{FF2B5EF4-FFF2-40B4-BE49-F238E27FC236}">
                <a16:creationId xmlns:a16="http://schemas.microsoft.com/office/drawing/2014/main" id="{24ACB3BB-0DF1-4FDF-8095-AB5A8403E09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162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42D5E-7631-4783-B2E8-DAF268BA4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814" y="1142500"/>
            <a:ext cx="5650522" cy="1204754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500" b="1" dirty="0">
                <a:solidFill>
                  <a:srgbClr val="EE2E24"/>
                </a:solidFill>
                <a:latin typeface="Helvetica" pitchFamily="2" charset="0"/>
              </a:rPr>
              <a:t>De </a:t>
            </a:r>
            <a:r>
              <a:rPr lang="en-US" sz="3500" b="1" dirty="0" err="1">
                <a:solidFill>
                  <a:srgbClr val="EE2E24"/>
                </a:solidFill>
                <a:latin typeface="Helvetica" pitchFamily="2" charset="0"/>
              </a:rPr>
              <a:t>eerstvolgende</a:t>
            </a:r>
            <a:r>
              <a:rPr lang="en-US" sz="3500" b="1" dirty="0">
                <a:solidFill>
                  <a:srgbClr val="EE2E24"/>
                </a:solidFill>
                <a:latin typeface="Helvetica" pitchFamily="2" charset="0"/>
              </a:rPr>
              <a:t> </a:t>
            </a:r>
            <a:br>
              <a:rPr lang="en-US" sz="3500" b="1" dirty="0">
                <a:solidFill>
                  <a:srgbClr val="EE2E24"/>
                </a:solidFill>
                <a:latin typeface="Helvetica" pitchFamily="2" charset="0"/>
              </a:rPr>
            </a:br>
            <a:r>
              <a:rPr lang="en-US" sz="3500" b="1" dirty="0">
                <a:solidFill>
                  <a:srgbClr val="EE2E24"/>
                </a:solidFill>
                <a:latin typeface="Helvetica" pitchFamily="2" charset="0"/>
              </a:rPr>
              <a:t>Alpha start:</a:t>
            </a:r>
            <a:br>
              <a:rPr lang="en-US" sz="3500" b="1" dirty="0">
                <a:solidFill>
                  <a:srgbClr val="EE2E24"/>
                </a:solidFill>
                <a:latin typeface="Helvetica" pitchFamily="2" charset="0"/>
              </a:rPr>
            </a:br>
            <a:endParaRPr lang="en-MY" sz="3500" b="1" dirty="0">
              <a:solidFill>
                <a:srgbClr val="EE2E24"/>
              </a:solidFill>
              <a:latin typeface="Helvetica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7D64E3-AAB5-4646-A907-9ABB62FC8196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E9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Helvetica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FBEF52-F8B1-4A4A-BD08-A8B001EC8D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7816" y="1744877"/>
            <a:ext cx="5052369" cy="33682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AC29A3-3B9B-F149-B60F-CFFB9A32843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8404" y="5358809"/>
            <a:ext cx="1134870" cy="102971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717D031-6D8A-42D2-94E1-51794E704C86}"/>
              </a:ext>
            </a:extLst>
          </p:cNvPr>
          <p:cNvSpPr txBox="1">
            <a:spLocks/>
          </p:cNvSpPr>
          <p:nvPr/>
        </p:nvSpPr>
        <p:spPr>
          <a:xfrm>
            <a:off x="521814" y="2616727"/>
            <a:ext cx="5574185" cy="16245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latin typeface="Helvetica" pitchFamily="2" charset="0"/>
              </a:rPr>
              <a:t>Wanneer</a:t>
            </a:r>
            <a:r>
              <a:rPr lang="en-US" sz="2000" dirty="0">
                <a:latin typeface="Helvetica" pitchFamily="2" charset="0"/>
              </a:rPr>
              <a:t>: (</a:t>
            </a:r>
            <a:r>
              <a:rPr lang="en-US" sz="2000" dirty="0" err="1">
                <a:latin typeface="Helvetica" pitchFamily="2" charset="0"/>
              </a:rPr>
              <a:t>dag</a:t>
            </a:r>
            <a:r>
              <a:rPr lang="en-US" sz="2000" dirty="0">
                <a:latin typeface="Helvetica" pitchFamily="2" charset="0"/>
              </a:rPr>
              <a:t>) (van hoe </a:t>
            </a:r>
            <a:r>
              <a:rPr lang="en-US" sz="2000" dirty="0" err="1">
                <a:latin typeface="Helvetica" pitchFamily="2" charset="0"/>
              </a:rPr>
              <a:t>laat</a:t>
            </a:r>
            <a:r>
              <a:rPr lang="en-US" sz="2000" dirty="0">
                <a:latin typeface="Helvetica" pitchFamily="2" charset="0"/>
              </a:rPr>
              <a:t>, tot hoe </a:t>
            </a:r>
            <a:r>
              <a:rPr lang="en-US" sz="2000" dirty="0" err="1">
                <a:latin typeface="Helvetica" pitchFamily="2" charset="0"/>
              </a:rPr>
              <a:t>laat</a:t>
            </a:r>
            <a:r>
              <a:rPr lang="en-US" sz="2000" dirty="0">
                <a:latin typeface="Helvetica" pitchFamily="2" charset="0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latin typeface="Helvetica" pitchFamily="2" charset="0"/>
              </a:rPr>
              <a:t>Waar</a:t>
            </a:r>
            <a:r>
              <a:rPr lang="en-US" sz="2000" dirty="0">
                <a:latin typeface="Helvetica" pitchFamily="2" charset="0"/>
              </a:rPr>
              <a:t>: (</a:t>
            </a:r>
            <a:r>
              <a:rPr lang="en-US" sz="2000" dirty="0" err="1">
                <a:latin typeface="Helvetica" pitchFamily="2" charset="0"/>
              </a:rPr>
              <a:t>locatie</a:t>
            </a:r>
            <a:r>
              <a:rPr lang="en-US" sz="2000" dirty="0">
                <a:latin typeface="Helvetica" pitchFamily="2" charset="0"/>
              </a:rPr>
              <a:t> en </a:t>
            </a:r>
            <a:r>
              <a:rPr lang="en-US" sz="2000" dirty="0" err="1">
                <a:latin typeface="Helvetica" pitchFamily="2" charset="0"/>
              </a:rPr>
              <a:t>adres</a:t>
            </a:r>
            <a:r>
              <a:rPr lang="en-US" sz="2000" dirty="0">
                <a:latin typeface="Helvetica" pitchFamily="2" charset="0"/>
              </a:rPr>
              <a:t>)</a:t>
            </a:r>
            <a:endParaRPr lang="en-MY" sz="2000" dirty="0">
              <a:latin typeface="Helvetica" pitchFamily="2" charset="0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3DE24350-CC17-B348-8A26-3C32DFFAD5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9" y="0"/>
            <a:ext cx="6096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577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6BA20AB-89BD-4887-882C-F91BE95D07B4}"/>
              </a:ext>
            </a:extLst>
          </p:cNvPr>
          <p:cNvSpPr/>
          <p:nvPr/>
        </p:nvSpPr>
        <p:spPr>
          <a:xfrm>
            <a:off x="-10633" y="0"/>
            <a:ext cx="8252759" cy="6858000"/>
          </a:xfrm>
          <a:prstGeom prst="rect">
            <a:avLst/>
          </a:prstGeom>
          <a:solidFill>
            <a:srgbClr val="EE2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Helvetica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C4C9D4F-EC28-4036-8AEC-7F7F2A6BD9FE}"/>
              </a:ext>
            </a:extLst>
          </p:cNvPr>
          <p:cNvSpPr txBox="1">
            <a:spLocks/>
          </p:cNvSpPr>
          <p:nvPr/>
        </p:nvSpPr>
        <p:spPr>
          <a:xfrm>
            <a:off x="393559" y="858104"/>
            <a:ext cx="7936249" cy="50155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chemeClr val="bg1"/>
                </a:solidFill>
                <a:latin typeface="Helvetica" pitchFamily="2" charset="0"/>
              </a:rPr>
              <a:t>De </a:t>
            </a:r>
            <a:r>
              <a:rPr lang="en-GB" sz="4000" b="1" dirty="0" err="1">
                <a:solidFill>
                  <a:schemeClr val="bg1"/>
                </a:solidFill>
                <a:latin typeface="Helvetica" pitchFamily="2" charset="0"/>
              </a:rPr>
              <a:t>kracht</a:t>
            </a:r>
            <a:r>
              <a:rPr lang="en-GB" sz="4000" b="1" dirty="0">
                <a:solidFill>
                  <a:schemeClr val="bg1"/>
                </a:solidFill>
                <a:latin typeface="Helvetica" pitchFamily="2" charset="0"/>
              </a:rPr>
              <a:t> van </a:t>
            </a:r>
            <a:r>
              <a:rPr lang="en-GB" sz="4000" b="1" dirty="0" err="1">
                <a:solidFill>
                  <a:schemeClr val="bg1"/>
                </a:solidFill>
                <a:latin typeface="Helvetica" pitchFamily="2" charset="0"/>
              </a:rPr>
              <a:t>een</a:t>
            </a:r>
            <a:r>
              <a:rPr lang="en-GB" sz="4000" b="1" dirty="0">
                <a:solidFill>
                  <a:schemeClr val="bg1"/>
                </a:solidFill>
                <a:latin typeface="Helvetica" pitchFamily="2" charset="0"/>
              </a:rPr>
              <a:t> </a:t>
            </a:r>
            <a:br>
              <a:rPr lang="en-GB" sz="4000" b="1" dirty="0">
                <a:solidFill>
                  <a:schemeClr val="bg1"/>
                </a:solidFill>
                <a:latin typeface="Helvetica" pitchFamily="2" charset="0"/>
              </a:rPr>
            </a:br>
            <a:r>
              <a:rPr lang="en-GB" sz="4000" b="1" dirty="0" err="1">
                <a:solidFill>
                  <a:schemeClr val="bg1"/>
                </a:solidFill>
                <a:latin typeface="Helvetica" pitchFamily="2" charset="0"/>
              </a:rPr>
              <a:t>persoonlijke</a:t>
            </a:r>
            <a:r>
              <a:rPr lang="en-GB" sz="4000" b="1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GB" sz="4000" b="1" dirty="0" err="1">
                <a:solidFill>
                  <a:schemeClr val="bg1"/>
                </a:solidFill>
                <a:latin typeface="Helvetica" pitchFamily="2" charset="0"/>
              </a:rPr>
              <a:t>uitnodiging</a:t>
            </a:r>
            <a:endParaRPr lang="en-GB" sz="3000" b="1" dirty="0">
              <a:solidFill>
                <a:schemeClr val="bg1"/>
              </a:solidFill>
              <a:latin typeface="Helvetica" pitchFamily="2" charset="0"/>
            </a:endParaRPr>
          </a:p>
          <a:p>
            <a:br>
              <a:rPr lang="en-US" sz="4000" dirty="0">
                <a:solidFill>
                  <a:schemeClr val="bg1"/>
                </a:solidFill>
                <a:latin typeface="Helvetica" pitchFamily="2" charset="0"/>
              </a:rPr>
            </a:br>
            <a:r>
              <a:rPr lang="en-US" sz="2500" dirty="0">
                <a:solidFill>
                  <a:schemeClr val="bg1"/>
                </a:solidFill>
                <a:latin typeface="Helvetica" pitchFamily="2" charset="0"/>
              </a:rPr>
              <a:t>De </a:t>
            </a:r>
            <a:r>
              <a:rPr lang="en-US" sz="2500" dirty="0" err="1">
                <a:solidFill>
                  <a:schemeClr val="bg1"/>
                </a:solidFill>
                <a:latin typeface="Helvetica" pitchFamily="2" charset="0"/>
              </a:rPr>
              <a:t>meerderheid</a:t>
            </a:r>
            <a:r>
              <a:rPr lang="en-US" sz="2500" dirty="0">
                <a:solidFill>
                  <a:schemeClr val="bg1"/>
                </a:solidFill>
                <a:latin typeface="Helvetica" pitchFamily="2" charset="0"/>
              </a:rPr>
              <a:t> van de Alpha-</a:t>
            </a:r>
            <a:r>
              <a:rPr lang="en-US" sz="2500" dirty="0" err="1">
                <a:solidFill>
                  <a:schemeClr val="bg1"/>
                </a:solidFill>
                <a:latin typeface="Helvetica" pitchFamily="2" charset="0"/>
              </a:rPr>
              <a:t>deelnemers</a:t>
            </a:r>
            <a:r>
              <a:rPr lang="en-US" sz="2500" dirty="0">
                <a:solidFill>
                  <a:schemeClr val="bg1"/>
                </a:solidFill>
                <a:latin typeface="Helvetica" pitchFamily="2" charset="0"/>
              </a:rPr>
              <a:t> is </a:t>
            </a:r>
            <a:r>
              <a:rPr lang="en-US" sz="2500" dirty="0" err="1">
                <a:solidFill>
                  <a:schemeClr val="bg1"/>
                </a:solidFill>
                <a:latin typeface="Helvetica" pitchFamily="2" charset="0"/>
              </a:rPr>
              <a:t>persoonlijk</a:t>
            </a:r>
            <a:r>
              <a:rPr lang="en-US" sz="25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Helvetica" pitchFamily="2" charset="0"/>
              </a:rPr>
              <a:t>uitgenodigd</a:t>
            </a:r>
            <a:r>
              <a:rPr lang="en-US" sz="2500" dirty="0">
                <a:solidFill>
                  <a:schemeClr val="bg1"/>
                </a:solidFill>
                <a:latin typeface="Helvetica" pitchFamily="2" charset="0"/>
              </a:rPr>
              <a:t> door </a:t>
            </a:r>
            <a:r>
              <a:rPr lang="en-US" sz="2500" dirty="0" err="1">
                <a:solidFill>
                  <a:schemeClr val="bg1"/>
                </a:solidFill>
                <a:latin typeface="Helvetica" pitchFamily="2" charset="0"/>
              </a:rPr>
              <a:t>iemand</a:t>
            </a:r>
            <a:r>
              <a:rPr lang="en-US" sz="2500" dirty="0">
                <a:solidFill>
                  <a:schemeClr val="bg1"/>
                </a:solidFill>
                <a:latin typeface="Helvetica" pitchFamily="2" charset="0"/>
              </a:rPr>
              <a:t> die ze </a:t>
            </a:r>
            <a:r>
              <a:rPr lang="en-US" sz="2500" dirty="0" err="1">
                <a:solidFill>
                  <a:schemeClr val="bg1"/>
                </a:solidFill>
                <a:latin typeface="Helvetica" pitchFamily="2" charset="0"/>
              </a:rPr>
              <a:t>kennen</a:t>
            </a:r>
            <a:r>
              <a:rPr lang="en-US" sz="2500" dirty="0">
                <a:solidFill>
                  <a:schemeClr val="bg1"/>
                </a:solidFill>
                <a:latin typeface="Helvetica" pitchFamily="2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5903D8-5606-4FE9-9A00-5D65B5F65F49}"/>
              </a:ext>
            </a:extLst>
          </p:cNvPr>
          <p:cNvSpPr txBox="1"/>
          <p:nvPr/>
        </p:nvSpPr>
        <p:spPr>
          <a:xfrm>
            <a:off x="393559" y="6065355"/>
            <a:ext cx="441432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>
                <a:solidFill>
                  <a:schemeClr val="bg1"/>
                </a:solidFill>
                <a:latin typeface="Helvetica" pitchFamily="2" charset="0"/>
              </a:rPr>
              <a:t>Bron: Alpha Global Study, </a:t>
            </a:r>
            <a:r>
              <a:rPr lang="en-GB" sz="1500" dirty="0" err="1">
                <a:solidFill>
                  <a:schemeClr val="bg1"/>
                </a:solidFill>
                <a:latin typeface="Helvetica" pitchFamily="2" charset="0"/>
              </a:rPr>
              <a:t>Barna</a:t>
            </a:r>
            <a:r>
              <a:rPr lang="en-GB" sz="1500" dirty="0">
                <a:solidFill>
                  <a:schemeClr val="bg1"/>
                </a:solidFill>
                <a:latin typeface="Helvetica" pitchFamily="2" charset="0"/>
              </a:rPr>
              <a:t> Group, 2018</a:t>
            </a:r>
            <a:endParaRPr kumimoji="0" lang="en-US" sz="15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" pitchFamily="2" charset="0"/>
              <a:sym typeface="Helvetica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E568C8E-C797-4474-B0BA-D5F43A3D49B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5249" y="4628451"/>
            <a:ext cx="2581488" cy="234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2479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nlinemedia 6" title="Wie nodig jij uit?">
            <a:hlinkClick r:id="" action="ppaction://media"/>
            <a:extLst>
              <a:ext uri="{FF2B5EF4-FFF2-40B4-BE49-F238E27FC236}">
                <a16:creationId xmlns:a16="http://schemas.microsoft.com/office/drawing/2014/main" id="{24ACB3BB-0DF1-4FDF-8095-AB5A8403E09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755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2E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F7C3259-1E9B-433F-AB98-6B3A322F0AD6}"/>
              </a:ext>
            </a:extLst>
          </p:cNvPr>
          <p:cNvSpPr txBox="1">
            <a:spLocks/>
          </p:cNvSpPr>
          <p:nvPr/>
        </p:nvSpPr>
        <p:spPr>
          <a:xfrm>
            <a:off x="2303720" y="921220"/>
            <a:ext cx="6761228" cy="50155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b="1" dirty="0">
                <a:solidFill>
                  <a:schemeClr val="bg1"/>
                </a:solidFill>
                <a:latin typeface="Helvetica" pitchFamily="2" charset="0"/>
              </a:rPr>
              <a:t>Wat </a:t>
            </a:r>
            <a:r>
              <a:rPr lang="en-US" sz="3000" b="1" dirty="0" err="1">
                <a:solidFill>
                  <a:schemeClr val="bg1"/>
                </a:solidFill>
                <a:latin typeface="Helvetica" pitchFamily="2" charset="0"/>
              </a:rPr>
              <a:t>als</a:t>
            </a:r>
            <a:r>
              <a:rPr lang="en-US" sz="3000" b="1" dirty="0">
                <a:solidFill>
                  <a:schemeClr val="bg1"/>
                </a:solidFill>
                <a:latin typeface="Helvetica" pitchFamily="2" charset="0"/>
              </a:rPr>
              <a:t>…</a:t>
            </a:r>
          </a:p>
          <a:p>
            <a:pPr algn="ctr"/>
            <a:endParaRPr lang="en-US" sz="3000" b="1" dirty="0">
              <a:solidFill>
                <a:schemeClr val="bg1"/>
              </a:solidFill>
              <a:latin typeface="Helvetica" pitchFamily="2" charset="0"/>
            </a:endParaRPr>
          </a:p>
          <a:p>
            <a:pPr algn="ctr"/>
            <a:r>
              <a:rPr lang="en-US" sz="3000" b="1" dirty="0">
                <a:solidFill>
                  <a:schemeClr val="bg1"/>
                </a:solidFill>
                <a:latin typeface="Helvetica" pitchFamily="2" charset="0"/>
              </a:rPr>
              <a:t>…we </a:t>
            </a:r>
            <a:r>
              <a:rPr lang="en-US" sz="3000" b="1" dirty="0" err="1">
                <a:solidFill>
                  <a:schemeClr val="bg1"/>
                </a:solidFill>
                <a:latin typeface="Helvetica" pitchFamily="2" charset="0"/>
              </a:rPr>
              <a:t>allemaal</a:t>
            </a:r>
            <a:r>
              <a:rPr lang="en-US" sz="3000" b="1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4500" b="1" dirty="0">
                <a:solidFill>
                  <a:schemeClr val="bg1"/>
                </a:solidFill>
                <a:latin typeface="Helvetica" pitchFamily="2" charset="0"/>
              </a:rPr>
              <a:t>bidden</a:t>
            </a:r>
            <a:r>
              <a:rPr lang="en-US" sz="3000" b="1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Helvetica" pitchFamily="2" charset="0"/>
              </a:rPr>
              <a:t>voor</a:t>
            </a:r>
            <a:r>
              <a:rPr lang="en-US" sz="3000" b="1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4500" b="1" dirty="0" err="1">
                <a:solidFill>
                  <a:schemeClr val="bg1"/>
                </a:solidFill>
                <a:latin typeface="Helvetica" pitchFamily="2" charset="0"/>
              </a:rPr>
              <a:t>drie</a:t>
            </a:r>
            <a:r>
              <a:rPr lang="en-US" sz="3000" b="1" dirty="0">
                <a:latin typeface="Helvetica" pitchFamily="2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Helvetica" pitchFamily="2" charset="0"/>
              </a:rPr>
              <a:t>mensen</a:t>
            </a:r>
            <a:r>
              <a:rPr lang="en-US" sz="3000" b="1" dirty="0">
                <a:solidFill>
                  <a:schemeClr val="bg1"/>
                </a:solidFill>
                <a:latin typeface="Helvetica" pitchFamily="2" charset="0"/>
              </a:rPr>
              <a:t> in </a:t>
            </a:r>
            <a:r>
              <a:rPr lang="en-US" sz="3000" b="1" dirty="0" err="1">
                <a:solidFill>
                  <a:schemeClr val="bg1"/>
                </a:solidFill>
                <a:latin typeface="Helvetica" pitchFamily="2" charset="0"/>
              </a:rPr>
              <a:t>onze</a:t>
            </a:r>
            <a:r>
              <a:rPr lang="en-US" sz="3000" b="1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Helvetica" pitchFamily="2" charset="0"/>
              </a:rPr>
              <a:t>omgeving</a:t>
            </a:r>
            <a:r>
              <a:rPr lang="en-US" sz="3000" b="1" dirty="0">
                <a:solidFill>
                  <a:schemeClr val="bg1"/>
                </a:solidFill>
                <a:latin typeface="Helvetica" pitchFamily="2" charset="0"/>
              </a:rPr>
              <a:t> die </a:t>
            </a:r>
            <a:r>
              <a:rPr lang="en-US" sz="3000" b="1" dirty="0" err="1">
                <a:solidFill>
                  <a:schemeClr val="bg1"/>
                </a:solidFill>
                <a:latin typeface="Helvetica" pitchFamily="2" charset="0"/>
              </a:rPr>
              <a:t>Jezus</a:t>
            </a:r>
            <a:r>
              <a:rPr lang="en-US" sz="3000" b="1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Helvetica" pitchFamily="2" charset="0"/>
              </a:rPr>
              <a:t>nog</a:t>
            </a:r>
            <a:r>
              <a:rPr lang="en-US" sz="3000" b="1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Helvetica" pitchFamily="2" charset="0"/>
              </a:rPr>
              <a:t>niet</a:t>
            </a:r>
            <a:r>
              <a:rPr lang="en-US" sz="3000" b="1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Helvetica" pitchFamily="2" charset="0"/>
              </a:rPr>
              <a:t>kennen</a:t>
            </a:r>
            <a:r>
              <a:rPr lang="en-US" sz="3000" b="1" dirty="0">
                <a:solidFill>
                  <a:schemeClr val="bg1"/>
                </a:solidFill>
                <a:latin typeface="Helvetica" pitchFamily="2" charset="0"/>
              </a:rPr>
              <a:t>?</a:t>
            </a:r>
          </a:p>
          <a:p>
            <a:pPr algn="ctr"/>
            <a:endParaRPr lang="en-US" sz="3000" b="1" dirty="0">
              <a:solidFill>
                <a:schemeClr val="bg1"/>
              </a:solidFill>
              <a:latin typeface="Helvetica" pitchFamily="2" charset="0"/>
            </a:endParaRPr>
          </a:p>
          <a:p>
            <a:pPr algn="ctr"/>
            <a:r>
              <a:rPr lang="en-US" sz="3000" b="1" dirty="0">
                <a:solidFill>
                  <a:schemeClr val="bg1"/>
                </a:solidFill>
                <a:latin typeface="Helvetica" pitchFamily="2" charset="0"/>
              </a:rPr>
              <a:t>…we </a:t>
            </a:r>
            <a:r>
              <a:rPr lang="en-US" sz="3000" b="1" dirty="0" err="1">
                <a:solidFill>
                  <a:schemeClr val="bg1"/>
                </a:solidFill>
                <a:latin typeface="Helvetica" pitchFamily="2" charset="0"/>
              </a:rPr>
              <a:t>allemaal</a:t>
            </a:r>
            <a:r>
              <a:rPr lang="en-US" sz="3000" b="1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4500" b="1" dirty="0" err="1">
                <a:solidFill>
                  <a:schemeClr val="bg1"/>
                </a:solidFill>
                <a:latin typeface="Helvetica" pitchFamily="2" charset="0"/>
              </a:rPr>
              <a:t>een</a:t>
            </a:r>
            <a:r>
              <a:rPr lang="en-US" sz="3000" b="1" dirty="0">
                <a:latin typeface="Helvetica" pitchFamily="2" charset="0"/>
              </a:rPr>
              <a:t> </a:t>
            </a:r>
            <a:r>
              <a:rPr lang="en-US" sz="3000" b="1" dirty="0">
                <a:solidFill>
                  <a:schemeClr val="bg1"/>
                </a:solidFill>
                <a:latin typeface="Helvetica" pitchFamily="2" charset="0"/>
              </a:rPr>
              <a:t>van die </a:t>
            </a:r>
            <a:r>
              <a:rPr lang="en-US" sz="3000" b="1" dirty="0" err="1">
                <a:solidFill>
                  <a:schemeClr val="bg1"/>
                </a:solidFill>
                <a:latin typeface="Helvetica" pitchFamily="2" charset="0"/>
              </a:rPr>
              <a:t>drie</a:t>
            </a:r>
            <a:r>
              <a:rPr lang="en-US" sz="3000" b="1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Helvetica" pitchFamily="2" charset="0"/>
              </a:rPr>
              <a:t>mensen</a:t>
            </a:r>
            <a:r>
              <a:rPr lang="en-US" sz="3000" b="1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4500" b="1" dirty="0" err="1">
                <a:solidFill>
                  <a:schemeClr val="bg1"/>
                </a:solidFill>
                <a:latin typeface="Helvetica" pitchFamily="2" charset="0"/>
              </a:rPr>
              <a:t>uitnodigen</a:t>
            </a:r>
            <a:r>
              <a:rPr lang="en-US" sz="3000" b="1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Helvetica" pitchFamily="2" charset="0"/>
              </a:rPr>
              <a:t>voor</a:t>
            </a:r>
            <a:r>
              <a:rPr lang="en-US" sz="3000" b="1" dirty="0">
                <a:solidFill>
                  <a:schemeClr val="bg1"/>
                </a:solidFill>
                <a:latin typeface="Helvetica" pitchFamily="2" charset="0"/>
              </a:rPr>
              <a:t> de </a:t>
            </a:r>
            <a:r>
              <a:rPr lang="en-US" sz="3000" b="1" dirty="0" err="1">
                <a:solidFill>
                  <a:schemeClr val="bg1"/>
                </a:solidFill>
                <a:latin typeface="Helvetica" pitchFamily="2" charset="0"/>
              </a:rPr>
              <a:t>eerstvolgende</a:t>
            </a:r>
            <a:r>
              <a:rPr lang="en-US" sz="3000" b="1" dirty="0">
                <a:solidFill>
                  <a:schemeClr val="bg1"/>
                </a:solidFill>
                <a:latin typeface="Helvetica" pitchFamily="2" charset="0"/>
              </a:rPr>
              <a:t> Alpha?</a:t>
            </a:r>
            <a:endParaRPr lang="en-MY" sz="2500" b="1" dirty="0">
              <a:solidFill>
                <a:schemeClr val="bg1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2561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42D5E-7631-4783-B2E8-DAF268BA4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814" y="1142500"/>
            <a:ext cx="5650522" cy="1204754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500" b="1" dirty="0">
                <a:solidFill>
                  <a:srgbClr val="EE2E24"/>
                </a:solidFill>
                <a:latin typeface="Helvetica" pitchFamily="2" charset="0"/>
              </a:rPr>
              <a:t>De </a:t>
            </a:r>
            <a:r>
              <a:rPr lang="en-US" sz="3500" b="1" dirty="0" err="1">
                <a:solidFill>
                  <a:srgbClr val="EE2E24"/>
                </a:solidFill>
                <a:latin typeface="Helvetica" pitchFamily="2" charset="0"/>
              </a:rPr>
              <a:t>eerstvolgende</a:t>
            </a:r>
            <a:r>
              <a:rPr lang="en-US" sz="3500" b="1" dirty="0">
                <a:solidFill>
                  <a:srgbClr val="EE2E24"/>
                </a:solidFill>
                <a:latin typeface="Helvetica" pitchFamily="2" charset="0"/>
              </a:rPr>
              <a:t> </a:t>
            </a:r>
            <a:br>
              <a:rPr lang="en-US" sz="3500" b="1" dirty="0">
                <a:solidFill>
                  <a:srgbClr val="EE2E24"/>
                </a:solidFill>
                <a:latin typeface="Helvetica" pitchFamily="2" charset="0"/>
              </a:rPr>
            </a:br>
            <a:r>
              <a:rPr lang="en-US" sz="3500" b="1" dirty="0">
                <a:solidFill>
                  <a:srgbClr val="EE2E24"/>
                </a:solidFill>
                <a:latin typeface="Helvetica" pitchFamily="2" charset="0"/>
              </a:rPr>
              <a:t>Alpha start:</a:t>
            </a:r>
            <a:br>
              <a:rPr lang="en-US" sz="3500" b="1" dirty="0">
                <a:solidFill>
                  <a:srgbClr val="EE2E24"/>
                </a:solidFill>
                <a:latin typeface="Helvetica" pitchFamily="2" charset="0"/>
              </a:rPr>
            </a:br>
            <a:endParaRPr lang="en-MY" sz="3500" b="1" dirty="0">
              <a:solidFill>
                <a:srgbClr val="EE2E24"/>
              </a:solidFill>
              <a:latin typeface="Helvetica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7D64E3-AAB5-4646-A907-9ABB62FC8196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E9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Helvetica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FBEF52-F8B1-4A4A-BD08-A8B001EC8D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7816" y="1744877"/>
            <a:ext cx="5052369" cy="33682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AC29A3-3B9B-F149-B60F-CFFB9A32843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8404" y="5358809"/>
            <a:ext cx="1134870" cy="102971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717D031-6D8A-42D2-94E1-51794E704C86}"/>
              </a:ext>
            </a:extLst>
          </p:cNvPr>
          <p:cNvSpPr txBox="1">
            <a:spLocks/>
          </p:cNvSpPr>
          <p:nvPr/>
        </p:nvSpPr>
        <p:spPr>
          <a:xfrm>
            <a:off x="521814" y="2616727"/>
            <a:ext cx="5574185" cy="16245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latin typeface="Helvetica" pitchFamily="2" charset="0"/>
              </a:rPr>
              <a:t>Wanneer</a:t>
            </a:r>
            <a:r>
              <a:rPr lang="en-US" sz="2000" dirty="0">
                <a:latin typeface="Helvetica" pitchFamily="2" charset="0"/>
              </a:rPr>
              <a:t>: (</a:t>
            </a:r>
            <a:r>
              <a:rPr lang="en-US" sz="2000" dirty="0" err="1">
                <a:latin typeface="Helvetica" pitchFamily="2" charset="0"/>
              </a:rPr>
              <a:t>dag</a:t>
            </a:r>
            <a:r>
              <a:rPr lang="en-US" sz="2000" dirty="0">
                <a:latin typeface="Helvetica" pitchFamily="2" charset="0"/>
              </a:rPr>
              <a:t>) (van hoe </a:t>
            </a:r>
            <a:r>
              <a:rPr lang="en-US" sz="2000" dirty="0" err="1">
                <a:latin typeface="Helvetica" pitchFamily="2" charset="0"/>
              </a:rPr>
              <a:t>laat</a:t>
            </a:r>
            <a:r>
              <a:rPr lang="en-US" sz="2000" dirty="0">
                <a:latin typeface="Helvetica" pitchFamily="2" charset="0"/>
              </a:rPr>
              <a:t>, tot hoe </a:t>
            </a:r>
            <a:r>
              <a:rPr lang="en-US" sz="2000" dirty="0" err="1">
                <a:latin typeface="Helvetica" pitchFamily="2" charset="0"/>
              </a:rPr>
              <a:t>laat</a:t>
            </a:r>
            <a:r>
              <a:rPr lang="en-US" sz="2000" dirty="0">
                <a:latin typeface="Helvetica" pitchFamily="2" charset="0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latin typeface="Helvetica" pitchFamily="2" charset="0"/>
              </a:rPr>
              <a:t>Waar</a:t>
            </a:r>
            <a:r>
              <a:rPr lang="en-US" sz="2000" dirty="0">
                <a:latin typeface="Helvetica" pitchFamily="2" charset="0"/>
              </a:rPr>
              <a:t>: (</a:t>
            </a:r>
            <a:r>
              <a:rPr lang="en-US" sz="2000" dirty="0" err="1">
                <a:latin typeface="Helvetica" pitchFamily="2" charset="0"/>
              </a:rPr>
              <a:t>locatie</a:t>
            </a:r>
            <a:r>
              <a:rPr lang="en-US" sz="2000" dirty="0">
                <a:latin typeface="Helvetica" pitchFamily="2" charset="0"/>
              </a:rPr>
              <a:t> en </a:t>
            </a:r>
            <a:r>
              <a:rPr lang="en-US" sz="2000" dirty="0" err="1">
                <a:latin typeface="Helvetica" pitchFamily="2" charset="0"/>
              </a:rPr>
              <a:t>adres</a:t>
            </a:r>
            <a:r>
              <a:rPr lang="en-US" sz="2000" dirty="0">
                <a:latin typeface="Helvetica" pitchFamily="2" charset="0"/>
              </a:rPr>
              <a:t>)</a:t>
            </a:r>
            <a:endParaRPr lang="en-MY" sz="2000" dirty="0">
              <a:latin typeface="Helvetica" pitchFamily="2" charset="0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3DE24350-CC17-B348-8A26-3C32DFFAD5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9" y="0"/>
            <a:ext cx="6096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2761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106889DA-7D7E-4459-8DE8-A86372D5E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814" y="3337560"/>
            <a:ext cx="5052369" cy="4041041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MY" sz="2000" dirty="0" err="1">
                <a:latin typeface="Helvetica" pitchFamily="2" charset="0"/>
                <a:cs typeface="Calibri" panose="020F0502020204030204" pitchFamily="34" charset="0"/>
              </a:rPr>
              <a:t>Eten</a:t>
            </a:r>
            <a:br>
              <a:rPr lang="en-MY" sz="2000" dirty="0">
                <a:latin typeface="Helvetica" pitchFamily="2" charset="0"/>
                <a:cs typeface="Calibri" panose="020F0502020204030204" pitchFamily="34" charset="0"/>
              </a:rPr>
            </a:br>
            <a:r>
              <a:rPr lang="en-MY" sz="2000" dirty="0" err="1">
                <a:latin typeface="Helvetica" pitchFamily="2" charset="0"/>
                <a:cs typeface="Calibri" panose="020F0502020204030204" pitchFamily="34" charset="0"/>
              </a:rPr>
              <a:t>Inleiding</a:t>
            </a:r>
            <a:br>
              <a:rPr lang="en-MY" sz="2000" dirty="0">
                <a:latin typeface="Helvetica" pitchFamily="2" charset="0"/>
                <a:cs typeface="Calibri" panose="020F0502020204030204" pitchFamily="34" charset="0"/>
              </a:rPr>
            </a:br>
            <a:r>
              <a:rPr lang="en-MY" sz="2000" dirty="0" err="1">
                <a:latin typeface="Helvetica" pitchFamily="2" charset="0"/>
                <a:cs typeface="Calibri" panose="020F0502020204030204" pitchFamily="34" charset="0"/>
              </a:rPr>
              <a:t>Gesprek</a:t>
            </a:r>
            <a:endParaRPr lang="en-MY" sz="2000" dirty="0">
              <a:latin typeface="Helvetica" pitchFamily="2" charset="0"/>
              <a:cs typeface="Calibri" panose="020F050202020403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BAF64EA-FDE5-496B-AED5-FA733D7CE2D7}"/>
              </a:ext>
            </a:extLst>
          </p:cNvPr>
          <p:cNvSpPr txBox="1">
            <a:spLocks/>
          </p:cNvSpPr>
          <p:nvPr/>
        </p:nvSpPr>
        <p:spPr>
          <a:xfrm>
            <a:off x="521815" y="1738003"/>
            <a:ext cx="5366920" cy="15040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>
                <a:solidFill>
                  <a:srgbClr val="EE2E24"/>
                </a:solidFill>
                <a:latin typeface="Helvetica" pitchFamily="2" charset="0"/>
                <a:cs typeface="Calibri" panose="020F0502020204030204" pitchFamily="34" charset="0"/>
              </a:rPr>
              <a:t>Op Alpha </a:t>
            </a:r>
            <a:r>
              <a:rPr lang="en-US" sz="3500" b="1" dirty="0" err="1">
                <a:solidFill>
                  <a:srgbClr val="EE2E24"/>
                </a:solidFill>
                <a:latin typeface="Helvetica" pitchFamily="2" charset="0"/>
                <a:cs typeface="Calibri" panose="020F0502020204030204" pitchFamily="34" charset="0"/>
              </a:rPr>
              <a:t>ontdek</a:t>
            </a:r>
            <a:r>
              <a:rPr lang="en-US" sz="3500" b="1" dirty="0">
                <a:solidFill>
                  <a:srgbClr val="EE2E24"/>
                </a:solidFill>
                <a:latin typeface="Helvetica" pitchFamily="2" charset="0"/>
                <a:cs typeface="Calibri" panose="020F0502020204030204" pitchFamily="34" charset="0"/>
              </a:rPr>
              <a:t> je </a:t>
            </a:r>
            <a:r>
              <a:rPr lang="en-US" sz="3500" b="1" dirty="0" err="1">
                <a:solidFill>
                  <a:srgbClr val="EE2E24"/>
                </a:solidFill>
                <a:latin typeface="Helvetica" pitchFamily="2" charset="0"/>
                <a:cs typeface="Calibri" panose="020F0502020204030204" pitchFamily="34" charset="0"/>
              </a:rPr>
              <a:t>samen</a:t>
            </a:r>
            <a:r>
              <a:rPr lang="en-US" sz="3500" b="1" dirty="0">
                <a:solidFill>
                  <a:srgbClr val="EE2E24"/>
                </a:solidFill>
                <a:latin typeface="Helvetica" pitchFamily="2" charset="0"/>
                <a:cs typeface="Calibri" panose="020F0502020204030204" pitchFamily="34" charset="0"/>
              </a:rPr>
              <a:t> met </a:t>
            </a:r>
            <a:r>
              <a:rPr lang="en-US" sz="3500" b="1" dirty="0" err="1">
                <a:solidFill>
                  <a:srgbClr val="EE2E24"/>
                </a:solidFill>
                <a:latin typeface="Helvetica" pitchFamily="2" charset="0"/>
                <a:cs typeface="Calibri" panose="020F0502020204030204" pitchFamily="34" charset="0"/>
              </a:rPr>
              <a:t>anderen</a:t>
            </a:r>
            <a:endParaRPr lang="en-US" sz="3500" b="1" dirty="0">
              <a:solidFill>
                <a:srgbClr val="EE2E24"/>
              </a:solidFill>
              <a:latin typeface="Helvetica" pitchFamily="2" charset="0"/>
              <a:cs typeface="Calibri" panose="020F0502020204030204" pitchFamily="34" charset="0"/>
            </a:endParaRPr>
          </a:p>
          <a:p>
            <a:r>
              <a:rPr lang="en-US" sz="3500" b="1" dirty="0">
                <a:solidFill>
                  <a:srgbClr val="EE2E24"/>
                </a:solidFill>
                <a:latin typeface="Helvetica" pitchFamily="2" charset="0"/>
                <a:cs typeface="Calibri" panose="020F0502020204030204" pitchFamily="34" charset="0"/>
              </a:rPr>
              <a:t>het </a:t>
            </a:r>
            <a:r>
              <a:rPr lang="en-US" sz="3500" b="1" dirty="0" err="1">
                <a:solidFill>
                  <a:srgbClr val="EE2E24"/>
                </a:solidFill>
                <a:latin typeface="Helvetica" pitchFamily="2" charset="0"/>
                <a:cs typeface="Calibri" panose="020F0502020204030204" pitchFamily="34" charset="0"/>
              </a:rPr>
              <a:t>christelijk</a:t>
            </a:r>
            <a:r>
              <a:rPr lang="en-US" sz="3500" b="1" dirty="0">
                <a:solidFill>
                  <a:srgbClr val="EE2E24"/>
                </a:solidFill>
                <a:latin typeface="Helvetica" pitchFamily="2" charset="0"/>
                <a:cs typeface="Calibri" panose="020F0502020204030204" pitchFamily="34" charset="0"/>
              </a:rPr>
              <a:t> </a:t>
            </a:r>
            <a:r>
              <a:rPr lang="en-US" sz="3500" b="1" dirty="0" err="1">
                <a:solidFill>
                  <a:srgbClr val="EE2E24"/>
                </a:solidFill>
                <a:latin typeface="Helvetica" pitchFamily="2" charset="0"/>
                <a:cs typeface="Calibri" panose="020F0502020204030204" pitchFamily="34" charset="0"/>
              </a:rPr>
              <a:t>geloof</a:t>
            </a:r>
            <a:r>
              <a:rPr lang="en-US" sz="3500" b="1" dirty="0">
                <a:solidFill>
                  <a:srgbClr val="EE2E24"/>
                </a:solidFill>
                <a:latin typeface="Helvetica" pitchFamily="2" charset="0"/>
                <a:cs typeface="Calibri" panose="020F0502020204030204" pitchFamily="34" charset="0"/>
              </a:rPr>
              <a:t> </a:t>
            </a:r>
            <a:endParaRPr lang="en-MY" sz="3500" b="1" dirty="0">
              <a:solidFill>
                <a:srgbClr val="EE2E24"/>
              </a:solidFill>
              <a:latin typeface="Helvetica" pitchFamily="2" charset="0"/>
              <a:cs typeface="Calibri" panose="020F0502020204030204" pitchFamily="34" charset="0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F683B773-5732-794C-847F-4268C4F916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8" y="0"/>
            <a:ext cx="83519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967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media 3" title="Wat is Alpha?">
            <a:hlinkClick r:id="" action="ppaction://media"/>
            <a:extLst>
              <a:ext uri="{FF2B5EF4-FFF2-40B4-BE49-F238E27FC236}">
                <a16:creationId xmlns:a16="http://schemas.microsoft.com/office/drawing/2014/main" id="{7AB7FC84-ED87-47B9-9FF2-21C3889632FE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388682AD-9643-9449-989B-DDA94F248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6741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7C0E182-C03C-406F-8F2A-A66C2D2E388D}"/>
              </a:ext>
            </a:extLst>
          </p:cNvPr>
          <p:cNvSpPr/>
          <p:nvPr/>
        </p:nvSpPr>
        <p:spPr>
          <a:xfrm>
            <a:off x="527744" y="483962"/>
            <a:ext cx="4629047" cy="5890076"/>
          </a:xfrm>
          <a:prstGeom prst="rect">
            <a:avLst/>
          </a:prstGeom>
          <a:solidFill>
            <a:srgbClr val="EE2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Helvetica" pitchFamily="2" charset="0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DBC53E-6655-49CA-8EC3-13DB6E67C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134" y="1791972"/>
            <a:ext cx="3780170" cy="984796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000" b="1" dirty="0" err="1">
                <a:solidFill>
                  <a:schemeClr val="bg1"/>
                </a:solidFill>
                <a:latin typeface="Helvetica" pitchFamily="2" charset="0"/>
                <a:cs typeface="Calibri" panose="020F0502020204030204" pitchFamily="34" charset="0"/>
              </a:rPr>
              <a:t>Jasons</a:t>
            </a:r>
            <a:r>
              <a:rPr lang="en-US" sz="3000" b="1" dirty="0">
                <a:solidFill>
                  <a:schemeClr val="bg1"/>
                </a:solidFill>
                <a:latin typeface="Helvetica" pitchFamily="2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Helvetica" pitchFamily="2" charset="0"/>
                <a:cs typeface="Calibri" panose="020F0502020204030204" pitchFamily="34" charset="0"/>
              </a:rPr>
              <a:t>verhaal</a:t>
            </a:r>
            <a:endParaRPr lang="en-MY" sz="2000" dirty="0">
              <a:solidFill>
                <a:schemeClr val="bg1"/>
              </a:solidFill>
              <a:latin typeface="Helvetica" pitchFamily="2" charset="0"/>
              <a:cs typeface="Calibri" panose="020F050202020403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ABBF85C-C610-2747-8481-8510C6EDB496}"/>
              </a:ext>
            </a:extLst>
          </p:cNvPr>
          <p:cNvSpPr txBox="1">
            <a:spLocks/>
          </p:cNvSpPr>
          <p:nvPr/>
        </p:nvSpPr>
        <p:spPr>
          <a:xfrm>
            <a:off x="1045763" y="3083821"/>
            <a:ext cx="3780170" cy="42928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MY" sz="2000" dirty="0">
              <a:solidFill>
                <a:schemeClr val="bg1"/>
              </a:solidFill>
              <a:latin typeface="Helvetica" pitchFamily="2" charset="0"/>
              <a:cs typeface="Calibri" panose="020F0502020204030204" pitchFamily="34" charset="0"/>
            </a:endParaRPr>
          </a:p>
        </p:txBody>
      </p:sp>
      <p:pic>
        <p:nvPicPr>
          <p:cNvPr id="3" name="Onlinemedia 2" descr="&quot;Hey, ik ken je nog niet! Wie ben je?&quot;">
            <a:hlinkClick r:id="" action="ppaction://media"/>
            <a:extLst>
              <a:ext uri="{FF2B5EF4-FFF2-40B4-BE49-F238E27FC236}">
                <a16:creationId xmlns:a16="http://schemas.microsoft.com/office/drawing/2014/main" id="{491DC9ED-B858-EB41-93CE-E2D7E2F5CE8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674810" y="1714500"/>
            <a:ext cx="6096000" cy="3429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4D3774A-E79C-AE49-8E0B-5B344EEA9B3B}"/>
              </a:ext>
            </a:extLst>
          </p:cNvPr>
          <p:cNvSpPr txBox="1">
            <a:spLocks/>
          </p:cNvSpPr>
          <p:nvPr/>
        </p:nvSpPr>
        <p:spPr>
          <a:xfrm>
            <a:off x="881237" y="2486523"/>
            <a:ext cx="4121457" cy="40410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MY" sz="2000" dirty="0">
                <a:solidFill>
                  <a:schemeClr val="bg1"/>
                </a:solidFill>
                <a:latin typeface="Helvetica" pitchFamily="2" charset="0"/>
                <a:cs typeface="Calibri" panose="020F0502020204030204" pitchFamily="34" charset="0"/>
              </a:rPr>
              <a:t>‘Hey, </a:t>
            </a:r>
            <a:r>
              <a:rPr lang="en-MY" sz="2000" dirty="0" err="1">
                <a:solidFill>
                  <a:schemeClr val="bg1"/>
                </a:solidFill>
                <a:latin typeface="Helvetica" pitchFamily="2" charset="0"/>
                <a:cs typeface="Calibri" panose="020F0502020204030204" pitchFamily="34" charset="0"/>
              </a:rPr>
              <a:t>ik</a:t>
            </a:r>
            <a:r>
              <a:rPr lang="en-MY" sz="2000" dirty="0">
                <a:solidFill>
                  <a:schemeClr val="bg1"/>
                </a:solidFill>
                <a:latin typeface="Helvetica" pitchFamily="2" charset="0"/>
                <a:cs typeface="Calibri" panose="020F0502020204030204" pitchFamily="34" charset="0"/>
              </a:rPr>
              <a:t> ken je </a:t>
            </a:r>
            <a:r>
              <a:rPr lang="en-MY" sz="2000" dirty="0" err="1">
                <a:solidFill>
                  <a:schemeClr val="bg1"/>
                </a:solidFill>
                <a:latin typeface="Helvetica" pitchFamily="2" charset="0"/>
                <a:cs typeface="Calibri" panose="020F0502020204030204" pitchFamily="34" charset="0"/>
              </a:rPr>
              <a:t>nog</a:t>
            </a:r>
            <a:r>
              <a:rPr lang="en-MY" sz="2000" dirty="0">
                <a:solidFill>
                  <a:schemeClr val="bg1"/>
                </a:solidFill>
                <a:latin typeface="Helvetica" pitchFamily="2" charset="0"/>
                <a:cs typeface="Calibri" panose="020F0502020204030204" pitchFamily="34" charset="0"/>
              </a:rPr>
              <a:t> </a:t>
            </a:r>
            <a:r>
              <a:rPr lang="en-MY" sz="2000" dirty="0" err="1">
                <a:solidFill>
                  <a:schemeClr val="bg1"/>
                </a:solidFill>
                <a:latin typeface="Helvetica" pitchFamily="2" charset="0"/>
                <a:cs typeface="Calibri" panose="020F0502020204030204" pitchFamily="34" charset="0"/>
              </a:rPr>
              <a:t>niet</a:t>
            </a:r>
            <a:r>
              <a:rPr lang="en-MY" sz="2000" dirty="0">
                <a:solidFill>
                  <a:schemeClr val="bg1"/>
                </a:solidFill>
                <a:latin typeface="Helvetica" pitchFamily="2" charset="0"/>
                <a:cs typeface="Calibri" panose="020F0502020204030204" pitchFamily="34" charset="0"/>
              </a:rPr>
              <a:t>! </a:t>
            </a:r>
            <a:br>
              <a:rPr lang="en-MY" sz="2000" dirty="0">
                <a:solidFill>
                  <a:schemeClr val="bg1"/>
                </a:solidFill>
                <a:latin typeface="Helvetica" pitchFamily="2" charset="0"/>
                <a:cs typeface="Calibri" panose="020F0502020204030204" pitchFamily="34" charset="0"/>
              </a:rPr>
            </a:br>
            <a:r>
              <a:rPr lang="en-MY" sz="2000" dirty="0">
                <a:solidFill>
                  <a:schemeClr val="bg1"/>
                </a:solidFill>
                <a:latin typeface="Helvetica" pitchFamily="2" charset="0"/>
                <a:cs typeface="Calibri" panose="020F0502020204030204" pitchFamily="34" charset="0"/>
              </a:rPr>
              <a:t>Wie ben je?’</a:t>
            </a:r>
          </a:p>
        </p:txBody>
      </p:sp>
    </p:spTree>
    <p:extLst>
      <p:ext uri="{BB962C8B-B14F-4D97-AF65-F5344CB8AC3E}">
        <p14:creationId xmlns:p14="http://schemas.microsoft.com/office/powerpoint/2010/main" val="348392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B911A59-78BC-4E84-842B-CC944DFF949F}"/>
              </a:ext>
            </a:extLst>
          </p:cNvPr>
          <p:cNvSpPr/>
          <p:nvPr/>
        </p:nvSpPr>
        <p:spPr>
          <a:xfrm>
            <a:off x="6380750" y="1355362"/>
            <a:ext cx="5289437" cy="4963847"/>
          </a:xfrm>
          <a:prstGeom prst="rect">
            <a:avLst/>
          </a:prstGeom>
          <a:solidFill>
            <a:srgbClr val="EE2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2A91116-3944-48BD-9A64-71A604F5C484}"/>
              </a:ext>
            </a:extLst>
          </p:cNvPr>
          <p:cNvSpPr/>
          <p:nvPr/>
        </p:nvSpPr>
        <p:spPr>
          <a:xfrm>
            <a:off x="521815" y="1364086"/>
            <a:ext cx="5289437" cy="4963847"/>
          </a:xfrm>
          <a:prstGeom prst="rect">
            <a:avLst/>
          </a:prstGeom>
          <a:solidFill>
            <a:srgbClr val="EE2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1B30794-17AC-47E8-B6D0-C2376B8172AA}"/>
              </a:ext>
            </a:extLst>
          </p:cNvPr>
          <p:cNvSpPr txBox="1">
            <a:spLocks/>
          </p:cNvSpPr>
          <p:nvPr/>
        </p:nvSpPr>
        <p:spPr>
          <a:xfrm>
            <a:off x="829638" y="1755355"/>
            <a:ext cx="4483507" cy="42363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rPr>
              <a:t>Missie</a:t>
            </a:r>
          </a:p>
          <a:p>
            <a:pPr>
              <a:lnSpc>
                <a:spcPct val="100000"/>
              </a:lnSpc>
            </a:pPr>
            <a:endParaRPr lang="en-US" sz="2400" dirty="0">
              <a:solidFill>
                <a:schemeClr val="bg1"/>
              </a:solidFill>
              <a:latin typeface="Helvetica" pitchFamily="2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3000" dirty="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rPr>
              <a:t>We </a:t>
            </a:r>
            <a:r>
              <a:rPr lang="en-US" sz="3000" dirty="0" err="1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rPr>
              <a:t>zijn</a:t>
            </a:r>
            <a:r>
              <a:rPr lang="en-US" sz="3000" dirty="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rPr>
              <a:t>als</a:t>
            </a:r>
            <a:r>
              <a:rPr lang="en-US" sz="3000" dirty="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rPr>
              <a:t>kerk</a:t>
            </a:r>
            <a:r>
              <a:rPr lang="en-US" sz="3000" dirty="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rPr>
              <a:t>bedoeld</a:t>
            </a:r>
            <a:r>
              <a:rPr lang="en-US" sz="3000" dirty="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rPr>
              <a:t> om het </a:t>
            </a:r>
            <a:r>
              <a:rPr lang="en-US" sz="3000" dirty="0" err="1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rPr>
              <a:t>evangelie</a:t>
            </a:r>
            <a:r>
              <a:rPr lang="en-US" sz="3000" dirty="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rPr>
              <a:t> te </a:t>
            </a:r>
            <a:r>
              <a:rPr lang="en-US" sz="3000" dirty="0" err="1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rPr>
              <a:t>delen</a:t>
            </a:r>
            <a:r>
              <a:rPr lang="en-US" sz="3000" dirty="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rPr>
              <a:t> met </a:t>
            </a:r>
            <a:r>
              <a:rPr lang="en-US" sz="3000" dirty="0" err="1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rPr>
              <a:t>anderen</a:t>
            </a:r>
            <a:r>
              <a:rPr lang="en-US" sz="3000" dirty="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rPr>
              <a:t>.</a:t>
            </a:r>
            <a:endParaRPr lang="en-MY" sz="3000" dirty="0">
              <a:solidFill>
                <a:schemeClr val="bg1"/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A67EC4-2E3E-4092-9030-430D0FACA77D}"/>
              </a:ext>
            </a:extLst>
          </p:cNvPr>
          <p:cNvSpPr txBox="1"/>
          <p:nvPr/>
        </p:nvSpPr>
        <p:spPr>
          <a:xfrm>
            <a:off x="3858849" y="355010"/>
            <a:ext cx="40498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 err="1">
                <a:latin typeface="Helvetica" pitchFamily="2" charset="0"/>
                <a:cs typeface="Arial" panose="020B0604020202020204" pitchFamily="34" charset="0"/>
              </a:rPr>
              <a:t>Waarom</a:t>
            </a:r>
            <a:r>
              <a:rPr lang="en-GB" sz="4000" b="1" dirty="0">
                <a:latin typeface="Helvetica" pitchFamily="2" charset="0"/>
                <a:cs typeface="Arial" panose="020B0604020202020204" pitchFamily="34" charset="0"/>
              </a:rPr>
              <a:t> Alpha?</a:t>
            </a:r>
            <a:endParaRPr lang="en-US" sz="4000" b="1" dirty="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1D76CF-2250-4455-AE55-28CA7D9EAE92}"/>
              </a:ext>
            </a:extLst>
          </p:cNvPr>
          <p:cNvSpPr txBox="1"/>
          <p:nvPr/>
        </p:nvSpPr>
        <p:spPr>
          <a:xfrm>
            <a:off x="6700331" y="1707227"/>
            <a:ext cx="4407223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MY" sz="3000" b="1" dirty="0" err="1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rPr>
              <a:t>Realiteit</a:t>
            </a:r>
            <a:endParaRPr lang="en-MY" sz="3000" b="1" dirty="0">
              <a:solidFill>
                <a:schemeClr val="bg1"/>
              </a:solidFill>
              <a:latin typeface="Helvetica" pitchFamily="2" charset="0"/>
              <a:cs typeface="Arial" panose="020B0604020202020204" pitchFamily="34" charset="0"/>
            </a:endParaRPr>
          </a:p>
          <a:p>
            <a:endParaRPr lang="en-MY" sz="2400" dirty="0">
              <a:solidFill>
                <a:schemeClr val="bg1"/>
              </a:solidFill>
              <a:latin typeface="Helvetica" pitchFamily="2" charset="0"/>
              <a:cs typeface="Arial" panose="020B0604020202020204" pitchFamily="34" charset="0"/>
            </a:endParaRPr>
          </a:p>
          <a:p>
            <a:r>
              <a:rPr lang="en-MY" sz="3000" dirty="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rPr>
              <a:t>Het is </a:t>
            </a:r>
            <a:r>
              <a:rPr lang="en-MY" sz="3000" dirty="0" err="1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rPr>
              <a:t>vaak</a:t>
            </a:r>
            <a:r>
              <a:rPr lang="en-MY" sz="3000" dirty="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rPr>
              <a:t> </a:t>
            </a:r>
            <a:r>
              <a:rPr lang="en-MY" sz="3000" dirty="0" err="1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rPr>
              <a:t>spannend</a:t>
            </a:r>
            <a:r>
              <a:rPr lang="en-MY" sz="3000" dirty="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rPr>
              <a:t> of </a:t>
            </a:r>
            <a:r>
              <a:rPr lang="en-MY" sz="3000" dirty="0" err="1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rPr>
              <a:t>ongemakkelijk</a:t>
            </a:r>
            <a:r>
              <a:rPr lang="en-MY" sz="3000" dirty="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rPr>
              <a:t> om te </a:t>
            </a:r>
            <a:r>
              <a:rPr lang="en-MY" sz="3000" dirty="0" err="1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rPr>
              <a:t>delen</a:t>
            </a:r>
            <a:r>
              <a:rPr lang="en-MY" sz="3000" dirty="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rPr>
              <a:t> wat we </a:t>
            </a:r>
            <a:r>
              <a:rPr lang="en-MY" sz="3000" dirty="0" err="1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rPr>
              <a:t>geloven</a:t>
            </a:r>
            <a:r>
              <a:rPr lang="en-MY" sz="3000" dirty="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99462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BC53E-6655-49CA-8EC3-13DB6E67C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490" y="903767"/>
            <a:ext cx="4218243" cy="984796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500" b="1" dirty="0" err="1">
                <a:solidFill>
                  <a:srgbClr val="EE2E24"/>
                </a:solidFill>
                <a:latin typeface="Helvetica" pitchFamily="2" charset="0"/>
              </a:rPr>
              <a:t>Waarom</a:t>
            </a:r>
            <a:r>
              <a:rPr lang="en-US" sz="3500" b="1" dirty="0">
                <a:solidFill>
                  <a:srgbClr val="EE2E24"/>
                </a:solidFill>
                <a:latin typeface="Helvetica" pitchFamily="2" charset="0"/>
              </a:rPr>
              <a:t> Alpha?</a:t>
            </a:r>
            <a:endParaRPr lang="en-MY" sz="3500" b="1" dirty="0">
              <a:solidFill>
                <a:srgbClr val="EE2E24"/>
              </a:solidFill>
              <a:latin typeface="Helvetica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ABBF85C-C610-2747-8481-8510C6EDB496}"/>
              </a:ext>
            </a:extLst>
          </p:cNvPr>
          <p:cNvSpPr txBox="1">
            <a:spLocks/>
          </p:cNvSpPr>
          <p:nvPr/>
        </p:nvSpPr>
        <p:spPr>
          <a:xfrm>
            <a:off x="466491" y="1888563"/>
            <a:ext cx="4126713" cy="42928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MY" sz="2000" dirty="0">
                <a:latin typeface="Helvetica" pitchFamily="2" charset="0"/>
              </a:rPr>
              <a:t>Alpha </a:t>
            </a:r>
            <a:r>
              <a:rPr lang="en-MY" sz="2000" dirty="0" err="1">
                <a:latin typeface="Helvetica" pitchFamily="2" charset="0"/>
              </a:rPr>
              <a:t>biedt</a:t>
            </a:r>
            <a:r>
              <a:rPr lang="en-MY" sz="2000" dirty="0">
                <a:latin typeface="Helvetica" pitchFamily="2" charset="0"/>
              </a:rPr>
              <a:t> </a:t>
            </a:r>
            <a:r>
              <a:rPr lang="en-MY" sz="2000" dirty="0" err="1">
                <a:latin typeface="Helvetica" pitchFamily="2" charset="0"/>
              </a:rPr>
              <a:t>ruimte</a:t>
            </a:r>
            <a:r>
              <a:rPr lang="en-MY" sz="2000" dirty="0">
                <a:latin typeface="Helvetica" pitchFamily="2" charset="0"/>
              </a:rPr>
              <a:t> om het </a:t>
            </a:r>
            <a:r>
              <a:rPr lang="en-MY" sz="2000" dirty="0" err="1">
                <a:latin typeface="Helvetica" pitchFamily="2" charset="0"/>
              </a:rPr>
              <a:t>christelijk</a:t>
            </a:r>
            <a:r>
              <a:rPr lang="en-MY" sz="2000" dirty="0">
                <a:latin typeface="Helvetica" pitchFamily="2" charset="0"/>
              </a:rPr>
              <a:t> </a:t>
            </a:r>
            <a:r>
              <a:rPr lang="en-MY" sz="2000" dirty="0" err="1">
                <a:latin typeface="Helvetica" pitchFamily="2" charset="0"/>
              </a:rPr>
              <a:t>geloof</a:t>
            </a:r>
            <a:r>
              <a:rPr lang="en-MY" sz="2000" dirty="0">
                <a:latin typeface="Helvetica" pitchFamily="2" charset="0"/>
              </a:rPr>
              <a:t> te </a:t>
            </a:r>
            <a:r>
              <a:rPr lang="en-MY" sz="2000" dirty="0" err="1">
                <a:latin typeface="Helvetica" pitchFamily="2" charset="0"/>
              </a:rPr>
              <a:t>ontdekken</a:t>
            </a:r>
            <a:r>
              <a:rPr lang="en-MY" sz="2000" dirty="0">
                <a:latin typeface="Helvetica" pitchFamily="2" charset="0"/>
              </a:rPr>
              <a:t> op </a:t>
            </a:r>
            <a:r>
              <a:rPr lang="en-MY" sz="2000" dirty="0" err="1">
                <a:latin typeface="Helvetica" pitchFamily="2" charset="0"/>
              </a:rPr>
              <a:t>een</a:t>
            </a:r>
            <a:r>
              <a:rPr lang="en-MY" sz="2000" dirty="0">
                <a:latin typeface="Helvetica" pitchFamily="2" charset="0"/>
              </a:rPr>
              <a:t> </a:t>
            </a:r>
            <a:r>
              <a:rPr lang="en-MY" sz="2000" dirty="0" err="1">
                <a:latin typeface="Helvetica" pitchFamily="2" charset="0"/>
              </a:rPr>
              <a:t>niet-opdringerige</a:t>
            </a:r>
            <a:r>
              <a:rPr lang="en-MY" sz="2000" dirty="0">
                <a:latin typeface="Helvetica" pitchFamily="2" charset="0"/>
              </a:rPr>
              <a:t> en </a:t>
            </a:r>
            <a:r>
              <a:rPr lang="en-MY" sz="2000" dirty="0" err="1">
                <a:latin typeface="Helvetica" pitchFamily="2" charset="0"/>
              </a:rPr>
              <a:t>respectvolle</a:t>
            </a:r>
            <a:r>
              <a:rPr lang="en-MY" sz="2000" dirty="0">
                <a:latin typeface="Helvetica" pitchFamily="2" charset="0"/>
              </a:rPr>
              <a:t> </a:t>
            </a:r>
            <a:r>
              <a:rPr lang="en-MY" sz="2000" dirty="0" err="1">
                <a:latin typeface="Helvetica" pitchFamily="2" charset="0"/>
              </a:rPr>
              <a:t>manier</a:t>
            </a:r>
            <a:r>
              <a:rPr lang="en-MY" sz="2000" dirty="0">
                <a:latin typeface="Helvetica" pitchFamily="2" charset="0"/>
              </a:rPr>
              <a:t>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MY" sz="2000" dirty="0">
              <a:latin typeface="Helvetica" pitchFamily="2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MY" sz="2000" dirty="0" err="1">
                <a:latin typeface="Helvetica" pitchFamily="2" charset="0"/>
              </a:rPr>
              <a:t>Tijdens</a:t>
            </a:r>
            <a:r>
              <a:rPr lang="en-MY" sz="2000" dirty="0">
                <a:latin typeface="Helvetica" pitchFamily="2" charset="0"/>
              </a:rPr>
              <a:t> de Alpha-</a:t>
            </a:r>
            <a:r>
              <a:rPr lang="en-MY" sz="2000" dirty="0" err="1">
                <a:latin typeface="Helvetica" pitchFamily="2" charset="0"/>
              </a:rPr>
              <a:t>inleidingen</a:t>
            </a:r>
            <a:r>
              <a:rPr lang="en-MY" sz="2000" dirty="0">
                <a:latin typeface="Helvetica" pitchFamily="2" charset="0"/>
              </a:rPr>
              <a:t> </a:t>
            </a:r>
            <a:r>
              <a:rPr lang="en-MY" sz="2000" dirty="0" err="1">
                <a:latin typeface="Helvetica" pitchFamily="2" charset="0"/>
              </a:rPr>
              <a:t>wordt</a:t>
            </a:r>
            <a:r>
              <a:rPr lang="en-MY" sz="2000" dirty="0">
                <a:latin typeface="Helvetica" pitchFamily="2" charset="0"/>
              </a:rPr>
              <a:t> de basis van het </a:t>
            </a:r>
            <a:r>
              <a:rPr lang="en-MY" sz="2000" dirty="0" err="1">
                <a:latin typeface="Helvetica" pitchFamily="2" charset="0"/>
              </a:rPr>
              <a:t>christelijk</a:t>
            </a:r>
            <a:r>
              <a:rPr lang="en-MY" sz="2000" dirty="0">
                <a:latin typeface="Helvetica" pitchFamily="2" charset="0"/>
              </a:rPr>
              <a:t> </a:t>
            </a:r>
            <a:r>
              <a:rPr lang="en-MY" sz="2000" dirty="0" err="1">
                <a:latin typeface="Helvetica" pitchFamily="2" charset="0"/>
              </a:rPr>
              <a:t>geloof</a:t>
            </a:r>
            <a:r>
              <a:rPr lang="en-MY" sz="2000" dirty="0">
                <a:latin typeface="Helvetica" pitchFamily="2" charset="0"/>
              </a:rPr>
              <a:t> </a:t>
            </a:r>
            <a:r>
              <a:rPr lang="en-MY" sz="2000" dirty="0" err="1">
                <a:latin typeface="Helvetica" pitchFamily="2" charset="0"/>
              </a:rPr>
              <a:t>gedeeld</a:t>
            </a:r>
            <a:r>
              <a:rPr lang="en-MY" sz="2000" dirty="0">
                <a:latin typeface="Helvetica" pitchFamily="2" charset="0"/>
              </a:rPr>
              <a:t>.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MY" sz="2000" dirty="0">
              <a:latin typeface="Helvetica" pitchFamily="2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MY" sz="2000" dirty="0" err="1">
                <a:latin typeface="Helvetica" pitchFamily="2" charset="0"/>
              </a:rPr>
              <a:t>Deelnemers</a:t>
            </a:r>
            <a:r>
              <a:rPr lang="en-MY" sz="2000" dirty="0">
                <a:latin typeface="Helvetica" pitchFamily="2" charset="0"/>
              </a:rPr>
              <a:t> </a:t>
            </a:r>
            <a:r>
              <a:rPr lang="en-MY" sz="2000" dirty="0" err="1">
                <a:latin typeface="Helvetica" pitchFamily="2" charset="0"/>
              </a:rPr>
              <a:t>worden</a:t>
            </a:r>
            <a:r>
              <a:rPr lang="en-MY" sz="2000" dirty="0">
                <a:latin typeface="Helvetica" pitchFamily="2" charset="0"/>
              </a:rPr>
              <a:t> </a:t>
            </a:r>
            <a:r>
              <a:rPr lang="en-MY" sz="2000" dirty="0" err="1">
                <a:latin typeface="Helvetica" pitchFamily="2" charset="0"/>
              </a:rPr>
              <a:t>aangemoedigd</a:t>
            </a:r>
            <a:r>
              <a:rPr lang="en-MY" sz="2000" dirty="0">
                <a:latin typeface="Helvetica" pitchFamily="2" charset="0"/>
              </a:rPr>
              <a:t> om </a:t>
            </a:r>
            <a:r>
              <a:rPr lang="en-MY" sz="2000" dirty="0" err="1">
                <a:latin typeface="Helvetica" pitchFamily="2" charset="0"/>
              </a:rPr>
              <a:t>eerlijk</a:t>
            </a:r>
            <a:r>
              <a:rPr lang="en-MY" sz="2000" dirty="0">
                <a:latin typeface="Helvetica" pitchFamily="2" charset="0"/>
              </a:rPr>
              <a:t> </a:t>
            </a:r>
            <a:br>
              <a:rPr lang="en-MY" sz="2000" dirty="0">
                <a:latin typeface="Helvetica" pitchFamily="2" charset="0"/>
              </a:rPr>
            </a:br>
            <a:r>
              <a:rPr lang="en-MY" sz="2000" dirty="0" err="1">
                <a:latin typeface="Helvetica" pitchFamily="2" charset="0"/>
              </a:rPr>
              <a:t>te</a:t>
            </a:r>
            <a:r>
              <a:rPr lang="en-MY" sz="2000" dirty="0">
                <a:latin typeface="Helvetica" pitchFamily="2" charset="0"/>
              </a:rPr>
              <a:t> </a:t>
            </a:r>
            <a:r>
              <a:rPr lang="en-MY" sz="2000" dirty="0" err="1">
                <a:latin typeface="Helvetica" pitchFamily="2" charset="0"/>
              </a:rPr>
              <a:t>delen</a:t>
            </a:r>
            <a:r>
              <a:rPr lang="en-MY" sz="2000" dirty="0">
                <a:latin typeface="Helvetica" pitchFamily="2" charset="0"/>
              </a:rPr>
              <a:t> wat </a:t>
            </a:r>
            <a:r>
              <a:rPr lang="en-MY" sz="2000" dirty="0" err="1">
                <a:latin typeface="Helvetica" pitchFamily="2" charset="0"/>
              </a:rPr>
              <a:t>zij</a:t>
            </a:r>
            <a:r>
              <a:rPr lang="en-MY" sz="2000" dirty="0">
                <a:latin typeface="Helvetica" pitchFamily="2" charset="0"/>
              </a:rPr>
              <a:t> </a:t>
            </a:r>
            <a:r>
              <a:rPr lang="en-MY" sz="2000" dirty="0" err="1">
                <a:latin typeface="Helvetica" pitchFamily="2" charset="0"/>
              </a:rPr>
              <a:t>denken</a:t>
            </a:r>
            <a:r>
              <a:rPr lang="en-MY" sz="2000" dirty="0">
                <a:latin typeface="Helvetica" pitchFamily="2" charset="0"/>
              </a:rPr>
              <a:t> </a:t>
            </a:r>
            <a:br>
              <a:rPr lang="en-MY" sz="2000" dirty="0">
                <a:latin typeface="Helvetica" pitchFamily="2" charset="0"/>
              </a:rPr>
            </a:br>
            <a:r>
              <a:rPr lang="en-MY" sz="2000" dirty="0" err="1">
                <a:latin typeface="Helvetica" pitchFamily="2" charset="0"/>
              </a:rPr>
              <a:t>en</a:t>
            </a:r>
            <a:r>
              <a:rPr lang="en-MY" sz="2000" dirty="0">
                <a:latin typeface="Helvetica" pitchFamily="2" charset="0"/>
              </a:rPr>
              <a:t> </a:t>
            </a:r>
            <a:r>
              <a:rPr lang="en-MY" sz="2000" dirty="0" err="1">
                <a:latin typeface="Helvetica" pitchFamily="2" charset="0"/>
              </a:rPr>
              <a:t>geloven</a:t>
            </a:r>
            <a:r>
              <a:rPr lang="en-MY" sz="2000" dirty="0">
                <a:latin typeface="Helvetica" pitchFamily="2" charset="0"/>
              </a:rPr>
              <a:t>.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C4E8475-FD05-7A4F-852B-B475AEA61E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3600" y="0"/>
            <a:ext cx="6098400" cy="691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7620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42D5E-7631-4783-B2E8-DAF268BA4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814" y="1142500"/>
            <a:ext cx="5650522" cy="1204754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500" b="1" dirty="0">
                <a:solidFill>
                  <a:srgbClr val="EE2E24"/>
                </a:solidFill>
                <a:latin typeface="Helvetica" pitchFamily="2" charset="0"/>
              </a:rPr>
              <a:t>De </a:t>
            </a:r>
            <a:r>
              <a:rPr lang="en-US" sz="3500" b="1" dirty="0" err="1">
                <a:solidFill>
                  <a:srgbClr val="EE2E24"/>
                </a:solidFill>
                <a:latin typeface="Helvetica" pitchFamily="2" charset="0"/>
              </a:rPr>
              <a:t>eerstvolgende</a:t>
            </a:r>
            <a:r>
              <a:rPr lang="en-US" sz="3500" b="1" dirty="0">
                <a:solidFill>
                  <a:srgbClr val="EE2E24"/>
                </a:solidFill>
                <a:latin typeface="Helvetica" pitchFamily="2" charset="0"/>
              </a:rPr>
              <a:t> </a:t>
            </a:r>
            <a:br>
              <a:rPr lang="en-US" sz="3500" b="1" dirty="0">
                <a:solidFill>
                  <a:srgbClr val="EE2E24"/>
                </a:solidFill>
                <a:latin typeface="Helvetica" pitchFamily="2" charset="0"/>
              </a:rPr>
            </a:br>
            <a:r>
              <a:rPr lang="en-US" sz="3500" b="1" dirty="0">
                <a:solidFill>
                  <a:srgbClr val="EE2E24"/>
                </a:solidFill>
                <a:latin typeface="Helvetica" pitchFamily="2" charset="0"/>
              </a:rPr>
              <a:t>Alpha start:</a:t>
            </a:r>
            <a:br>
              <a:rPr lang="en-US" sz="3500" b="1" dirty="0">
                <a:solidFill>
                  <a:srgbClr val="EE2E24"/>
                </a:solidFill>
                <a:latin typeface="Helvetica" pitchFamily="2" charset="0"/>
              </a:rPr>
            </a:br>
            <a:endParaRPr lang="en-MY" sz="3500" b="1" dirty="0">
              <a:solidFill>
                <a:srgbClr val="EE2E24"/>
              </a:solidFill>
              <a:latin typeface="Helvetica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7D64E3-AAB5-4646-A907-9ABB62FC8196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E9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Helvetica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FBEF52-F8B1-4A4A-BD08-A8B001EC8D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7816" y="1744877"/>
            <a:ext cx="5052369" cy="33682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AC29A3-3B9B-F149-B60F-CFFB9A32843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8404" y="5358809"/>
            <a:ext cx="1134870" cy="102971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717D031-6D8A-42D2-94E1-51794E704C86}"/>
              </a:ext>
            </a:extLst>
          </p:cNvPr>
          <p:cNvSpPr txBox="1">
            <a:spLocks/>
          </p:cNvSpPr>
          <p:nvPr/>
        </p:nvSpPr>
        <p:spPr>
          <a:xfrm>
            <a:off x="521814" y="2616727"/>
            <a:ext cx="5574185" cy="16245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latin typeface="Helvetica" pitchFamily="2" charset="0"/>
              </a:rPr>
              <a:t>Wanneer</a:t>
            </a:r>
            <a:r>
              <a:rPr lang="en-US" sz="2000" dirty="0">
                <a:latin typeface="Helvetica" pitchFamily="2" charset="0"/>
              </a:rPr>
              <a:t>: (</a:t>
            </a:r>
            <a:r>
              <a:rPr lang="en-US" sz="2000" dirty="0" err="1">
                <a:latin typeface="Helvetica" pitchFamily="2" charset="0"/>
              </a:rPr>
              <a:t>dag</a:t>
            </a:r>
            <a:r>
              <a:rPr lang="en-US" sz="2000" dirty="0">
                <a:latin typeface="Helvetica" pitchFamily="2" charset="0"/>
              </a:rPr>
              <a:t>) (van hoe </a:t>
            </a:r>
            <a:r>
              <a:rPr lang="en-US" sz="2000" dirty="0" err="1">
                <a:latin typeface="Helvetica" pitchFamily="2" charset="0"/>
              </a:rPr>
              <a:t>laat</a:t>
            </a:r>
            <a:r>
              <a:rPr lang="en-US" sz="2000" dirty="0">
                <a:latin typeface="Helvetica" pitchFamily="2" charset="0"/>
              </a:rPr>
              <a:t>, tot hoe </a:t>
            </a:r>
            <a:r>
              <a:rPr lang="en-US" sz="2000" dirty="0" err="1">
                <a:latin typeface="Helvetica" pitchFamily="2" charset="0"/>
              </a:rPr>
              <a:t>laat</a:t>
            </a:r>
            <a:r>
              <a:rPr lang="en-US" sz="2000" dirty="0">
                <a:latin typeface="Helvetica" pitchFamily="2" charset="0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latin typeface="Helvetica" pitchFamily="2" charset="0"/>
              </a:rPr>
              <a:t>Waar</a:t>
            </a:r>
            <a:r>
              <a:rPr lang="en-US" sz="2000" dirty="0">
                <a:latin typeface="Helvetica" pitchFamily="2" charset="0"/>
              </a:rPr>
              <a:t>: (</a:t>
            </a:r>
            <a:r>
              <a:rPr lang="en-US" sz="2000" dirty="0" err="1">
                <a:latin typeface="Helvetica" pitchFamily="2" charset="0"/>
              </a:rPr>
              <a:t>locatie</a:t>
            </a:r>
            <a:r>
              <a:rPr lang="en-US" sz="2000" dirty="0">
                <a:latin typeface="Helvetica" pitchFamily="2" charset="0"/>
              </a:rPr>
              <a:t> en </a:t>
            </a:r>
            <a:r>
              <a:rPr lang="en-US" sz="2000" dirty="0" err="1">
                <a:latin typeface="Helvetica" pitchFamily="2" charset="0"/>
              </a:rPr>
              <a:t>adres</a:t>
            </a:r>
            <a:r>
              <a:rPr lang="en-US" sz="2000" dirty="0">
                <a:latin typeface="Helvetica" pitchFamily="2" charset="0"/>
              </a:rPr>
              <a:t>)</a:t>
            </a:r>
            <a:endParaRPr lang="en-MY" sz="2000" dirty="0">
              <a:latin typeface="Helvetica" pitchFamily="2" charset="0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3DE24350-CC17-B348-8A26-3C32DFFAD5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9" y="0"/>
            <a:ext cx="6096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127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C53D358-4B2F-4D13-9504-28ACBE310545}"/>
              </a:ext>
            </a:extLst>
          </p:cNvPr>
          <p:cNvSpPr/>
          <p:nvPr/>
        </p:nvSpPr>
        <p:spPr>
          <a:xfrm>
            <a:off x="-12526" y="0"/>
            <a:ext cx="6096000" cy="6858000"/>
          </a:xfrm>
          <a:prstGeom prst="rect">
            <a:avLst/>
          </a:prstGeom>
          <a:solidFill>
            <a:srgbClr val="40A9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Helvetica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BAF64EA-FDE5-496B-AED5-FA733D7CE2D7}"/>
              </a:ext>
            </a:extLst>
          </p:cNvPr>
          <p:cNvSpPr txBox="1">
            <a:spLocks/>
          </p:cNvSpPr>
          <p:nvPr/>
        </p:nvSpPr>
        <p:spPr>
          <a:xfrm>
            <a:off x="6772301" y="2326229"/>
            <a:ext cx="4876903" cy="15040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Helvetica" pitchFamily="2" charset="0"/>
              </a:rPr>
              <a:t>Alpha is </a:t>
            </a:r>
            <a:r>
              <a:rPr lang="en-US" sz="4000" dirty="0" err="1">
                <a:latin typeface="Helvetica" pitchFamily="2" charset="0"/>
              </a:rPr>
              <a:t>voor</a:t>
            </a:r>
            <a:r>
              <a:rPr lang="en-US" sz="4000" dirty="0">
                <a:latin typeface="Helvetica" pitchFamily="2" charset="0"/>
              </a:rPr>
              <a:t> </a:t>
            </a:r>
            <a:r>
              <a:rPr lang="en-US" sz="4000" dirty="0" err="1">
                <a:latin typeface="Helvetica" pitchFamily="2" charset="0"/>
              </a:rPr>
              <a:t>iedereen</a:t>
            </a:r>
            <a:r>
              <a:rPr lang="en-US" sz="4000" dirty="0">
                <a:latin typeface="Helvetica" pitchFamily="2" charset="0"/>
              </a:rPr>
              <a:t>. Of je nu </a:t>
            </a:r>
            <a:r>
              <a:rPr lang="en-US" sz="4000" dirty="0" err="1">
                <a:latin typeface="Helvetica" pitchFamily="2" charset="0"/>
              </a:rPr>
              <a:t>wel</a:t>
            </a:r>
            <a:r>
              <a:rPr lang="en-US" sz="4000" dirty="0">
                <a:latin typeface="Helvetica" pitchFamily="2" charset="0"/>
              </a:rPr>
              <a:t>, </a:t>
            </a:r>
            <a:r>
              <a:rPr lang="en-US" sz="4000" dirty="0" err="1">
                <a:latin typeface="Helvetica" pitchFamily="2" charset="0"/>
              </a:rPr>
              <a:t>niet</a:t>
            </a:r>
            <a:r>
              <a:rPr lang="en-US" sz="4000" dirty="0">
                <a:latin typeface="Helvetica" pitchFamily="2" charset="0"/>
              </a:rPr>
              <a:t> of </a:t>
            </a:r>
            <a:r>
              <a:rPr lang="en-US" sz="4000" dirty="0" err="1">
                <a:latin typeface="Helvetica" pitchFamily="2" charset="0"/>
              </a:rPr>
              <a:t>een</a:t>
            </a:r>
            <a:r>
              <a:rPr lang="en-US" sz="4000" dirty="0">
                <a:latin typeface="Helvetica" pitchFamily="2" charset="0"/>
              </a:rPr>
              <a:t> </a:t>
            </a:r>
            <a:r>
              <a:rPr lang="en-US" sz="4000" dirty="0" err="1">
                <a:latin typeface="Helvetica" pitchFamily="2" charset="0"/>
              </a:rPr>
              <a:t>beetje</a:t>
            </a:r>
            <a:r>
              <a:rPr lang="en-US" sz="4000" dirty="0">
                <a:latin typeface="Helvetica" pitchFamily="2" charset="0"/>
              </a:rPr>
              <a:t> </a:t>
            </a:r>
            <a:r>
              <a:rPr lang="en-US" sz="4000" dirty="0" err="1">
                <a:latin typeface="Helvetica" pitchFamily="2" charset="0"/>
              </a:rPr>
              <a:t>gelooft</a:t>
            </a:r>
            <a:r>
              <a:rPr lang="en-US" sz="4000" dirty="0">
                <a:latin typeface="Helvetica" pitchFamily="2" charset="0"/>
              </a:rPr>
              <a:t>.</a:t>
            </a:r>
            <a:endParaRPr lang="en-MY" sz="4000" dirty="0">
              <a:latin typeface="Helvetica" pitchFamily="2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595A488-4E14-CB45-96FD-786F42A17E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525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6150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nlinemedia 4" title="&quot;Ik ben wel vijf keer uitgenodigd voor Alpha&quot; | Caroliens verhaal">
            <a:hlinkClick r:id="" action="ppaction://media"/>
            <a:extLst>
              <a:ext uri="{FF2B5EF4-FFF2-40B4-BE49-F238E27FC236}">
                <a16:creationId xmlns:a16="http://schemas.microsoft.com/office/drawing/2014/main" id="{94C562D7-3049-4A16-AA72-CE9D9537066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504181" y="1714500"/>
            <a:ext cx="6096000" cy="3429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7C0E182-C03C-406F-8F2A-A66C2D2E388D}"/>
              </a:ext>
            </a:extLst>
          </p:cNvPr>
          <p:cNvSpPr/>
          <p:nvPr/>
        </p:nvSpPr>
        <p:spPr>
          <a:xfrm>
            <a:off x="527744" y="483962"/>
            <a:ext cx="4629047" cy="5890076"/>
          </a:xfrm>
          <a:prstGeom prst="rect">
            <a:avLst/>
          </a:prstGeom>
          <a:solidFill>
            <a:srgbClr val="D4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Helvetica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DBC53E-6655-49CA-8EC3-13DB6E67C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134" y="1791972"/>
            <a:ext cx="3780170" cy="984796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000" b="1" dirty="0" err="1">
                <a:solidFill>
                  <a:schemeClr val="bg1"/>
                </a:solidFill>
                <a:latin typeface="Helvetica" pitchFamily="2" charset="0"/>
              </a:rPr>
              <a:t>Caroliens</a:t>
            </a:r>
            <a:r>
              <a:rPr lang="en-US" sz="3000" b="1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Helvetica" pitchFamily="2" charset="0"/>
              </a:rPr>
              <a:t>verhaal</a:t>
            </a:r>
            <a:endParaRPr lang="en-MY" sz="200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ABBF85C-C610-2747-8481-8510C6EDB496}"/>
              </a:ext>
            </a:extLst>
          </p:cNvPr>
          <p:cNvSpPr txBox="1">
            <a:spLocks/>
          </p:cNvSpPr>
          <p:nvPr/>
        </p:nvSpPr>
        <p:spPr>
          <a:xfrm>
            <a:off x="1045763" y="3083821"/>
            <a:ext cx="3780170" cy="42928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MY" sz="200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0F7DAE67-19A7-5540-BCE9-12A6D65A7F6C}"/>
              </a:ext>
            </a:extLst>
          </p:cNvPr>
          <p:cNvSpPr/>
          <p:nvPr/>
        </p:nvSpPr>
        <p:spPr>
          <a:xfrm>
            <a:off x="527744" y="498444"/>
            <a:ext cx="4629047" cy="5890076"/>
          </a:xfrm>
          <a:prstGeom prst="rect">
            <a:avLst/>
          </a:prstGeom>
          <a:solidFill>
            <a:srgbClr val="EE2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Helvetica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D858130-FB95-BD40-AD8D-B28D1D8C4BB6}"/>
              </a:ext>
            </a:extLst>
          </p:cNvPr>
          <p:cNvSpPr txBox="1">
            <a:spLocks/>
          </p:cNvSpPr>
          <p:nvPr/>
        </p:nvSpPr>
        <p:spPr>
          <a:xfrm>
            <a:off x="952182" y="1774118"/>
            <a:ext cx="3780170" cy="9847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000" b="1" dirty="0" err="1">
                <a:solidFill>
                  <a:schemeClr val="bg1"/>
                </a:solidFill>
                <a:latin typeface="Helvetica" pitchFamily="2" charset="0"/>
              </a:rPr>
              <a:t>Caroliens</a:t>
            </a:r>
            <a:r>
              <a:rPr lang="en-US" sz="3000" b="1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Helvetica" pitchFamily="2" charset="0"/>
              </a:rPr>
              <a:t>verhaal</a:t>
            </a:r>
            <a:endParaRPr lang="en-MY" sz="200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7320623-E7FC-C342-B00F-ACA081BBE2BA}"/>
              </a:ext>
            </a:extLst>
          </p:cNvPr>
          <p:cNvSpPr txBox="1">
            <a:spLocks/>
          </p:cNvSpPr>
          <p:nvPr/>
        </p:nvSpPr>
        <p:spPr>
          <a:xfrm>
            <a:off x="958285" y="2361961"/>
            <a:ext cx="4121457" cy="40410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MY" sz="2000" dirty="0">
                <a:solidFill>
                  <a:schemeClr val="bg1"/>
                </a:solidFill>
                <a:latin typeface="Helvetica" pitchFamily="2" charset="0"/>
              </a:rPr>
              <a:t>‘</a:t>
            </a:r>
            <a:r>
              <a:rPr lang="en-MY" sz="2000" dirty="0" err="1">
                <a:solidFill>
                  <a:schemeClr val="bg1"/>
                </a:solidFill>
                <a:latin typeface="Helvetica" pitchFamily="2" charset="0"/>
              </a:rPr>
              <a:t>Ik</a:t>
            </a:r>
            <a:r>
              <a:rPr lang="en-MY" sz="2000" dirty="0">
                <a:solidFill>
                  <a:schemeClr val="bg1"/>
                </a:solidFill>
                <a:latin typeface="Helvetica" pitchFamily="2" charset="0"/>
              </a:rPr>
              <a:t> ben </a:t>
            </a:r>
            <a:r>
              <a:rPr lang="en-MY" sz="2000" dirty="0" err="1">
                <a:solidFill>
                  <a:schemeClr val="bg1"/>
                </a:solidFill>
                <a:latin typeface="Helvetica" pitchFamily="2" charset="0"/>
              </a:rPr>
              <a:t>wel</a:t>
            </a:r>
            <a:r>
              <a:rPr lang="en-MY" sz="20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MY" sz="2000" dirty="0" err="1">
                <a:solidFill>
                  <a:schemeClr val="bg1"/>
                </a:solidFill>
                <a:latin typeface="Helvetica" pitchFamily="2" charset="0"/>
              </a:rPr>
              <a:t>vijf</a:t>
            </a:r>
            <a:r>
              <a:rPr lang="en-MY" sz="20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MY" sz="2000" dirty="0" err="1">
                <a:solidFill>
                  <a:schemeClr val="bg1"/>
                </a:solidFill>
                <a:latin typeface="Helvetica" pitchFamily="2" charset="0"/>
              </a:rPr>
              <a:t>keer</a:t>
            </a:r>
            <a:r>
              <a:rPr lang="en-MY" sz="2000" dirty="0">
                <a:solidFill>
                  <a:schemeClr val="bg1"/>
                </a:solidFill>
                <a:latin typeface="Helvetica" pitchFamily="2" charset="0"/>
              </a:rPr>
              <a:t> </a:t>
            </a:r>
            <a:br>
              <a:rPr lang="en-MY" sz="2000" dirty="0">
                <a:solidFill>
                  <a:schemeClr val="bg1"/>
                </a:solidFill>
                <a:latin typeface="Helvetica" pitchFamily="2" charset="0"/>
              </a:rPr>
            </a:br>
            <a:r>
              <a:rPr lang="en-MY" sz="2000" dirty="0" err="1">
                <a:solidFill>
                  <a:schemeClr val="bg1"/>
                </a:solidFill>
                <a:latin typeface="Helvetica" pitchFamily="2" charset="0"/>
              </a:rPr>
              <a:t>uitgenodigd</a:t>
            </a:r>
            <a:r>
              <a:rPr lang="en-MY" sz="20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MY" sz="2000" dirty="0" err="1">
                <a:solidFill>
                  <a:schemeClr val="bg1"/>
                </a:solidFill>
                <a:latin typeface="Helvetica" pitchFamily="2" charset="0"/>
              </a:rPr>
              <a:t>voor</a:t>
            </a:r>
            <a:r>
              <a:rPr lang="en-MY" sz="20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MY" sz="2000" dirty="0" err="1">
                <a:solidFill>
                  <a:schemeClr val="bg1"/>
                </a:solidFill>
                <a:latin typeface="Helvetica" pitchFamily="2" charset="0"/>
              </a:rPr>
              <a:t>een</a:t>
            </a:r>
            <a:r>
              <a:rPr lang="en-MY" sz="2000" dirty="0">
                <a:solidFill>
                  <a:schemeClr val="bg1"/>
                </a:solidFill>
                <a:latin typeface="Helvetica" pitchFamily="2" charset="0"/>
              </a:rPr>
              <a:t> Alpha’</a:t>
            </a:r>
          </a:p>
        </p:txBody>
      </p:sp>
    </p:spTree>
    <p:extLst>
      <p:ext uri="{BB962C8B-B14F-4D97-AF65-F5344CB8AC3E}">
        <p14:creationId xmlns:p14="http://schemas.microsoft.com/office/powerpoint/2010/main" val="3688568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1011</TotalTime>
  <Words>271</Words>
  <Application>Microsoft Macintosh PowerPoint</Application>
  <PresentationFormat>Breedbeeld</PresentationFormat>
  <Paragraphs>49</Paragraphs>
  <Slides>16</Slides>
  <Notes>4</Notes>
  <HiddenSlides>0</HiddenSlides>
  <MMClips>5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Helvetica</vt:lpstr>
      <vt:lpstr>ITC Avant Garde Gothic Std</vt:lpstr>
      <vt:lpstr>ITC Avant Garde Std Bk</vt:lpstr>
      <vt:lpstr>Office Theme</vt:lpstr>
      <vt:lpstr>Wat is Alpha?</vt:lpstr>
      <vt:lpstr>Eten Inleiding Gesprek</vt:lpstr>
      <vt:lpstr>PowerPoint-presentatie</vt:lpstr>
      <vt:lpstr>Jasons verhaal</vt:lpstr>
      <vt:lpstr>PowerPoint-presentatie</vt:lpstr>
      <vt:lpstr>Waarom Alpha?</vt:lpstr>
      <vt:lpstr>De eerstvolgende  Alpha start: </vt:lpstr>
      <vt:lpstr>PowerPoint-presentatie</vt:lpstr>
      <vt:lpstr>Caroliens verhaal</vt:lpstr>
      <vt:lpstr>PowerPoint-presentatie</vt:lpstr>
      <vt:lpstr>PowerPoint-presentatie</vt:lpstr>
      <vt:lpstr>De eerstvolgende  Alpha start: </vt:lpstr>
      <vt:lpstr>PowerPoint-presentatie</vt:lpstr>
      <vt:lpstr>PowerPoint-presentatie</vt:lpstr>
      <vt:lpstr>PowerPoint-presentatie</vt:lpstr>
      <vt:lpstr>De eerstvolgende  Alpha start: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Heng Keshin</dc:creator>
  <cp:lastModifiedBy>Microsoft Office User</cp:lastModifiedBy>
  <cp:revision>68</cp:revision>
  <cp:lastPrinted>2019-07-17T16:16:29Z</cp:lastPrinted>
  <dcterms:created xsi:type="dcterms:W3CDTF">2019-06-24T03:44:22Z</dcterms:created>
  <dcterms:modified xsi:type="dcterms:W3CDTF">2019-07-17T17:45:53Z</dcterms:modified>
</cp:coreProperties>
</file>